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5049"/>
    <a:srgbClr val="2F2F2F"/>
    <a:srgbClr val="2B1B17"/>
    <a:srgbClr val="767676"/>
    <a:srgbClr val="DBBCB0"/>
    <a:srgbClr val="F5F0E8"/>
    <a:srgbClr val="8B3A2F"/>
    <a:srgbClr val="EDE7DA"/>
    <a:srgbClr val="D2C2B5"/>
    <a:srgbClr val="4A3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2820E5-6DB2-49FD-A361-964E7D262323}" v="7" dt="2026-09-18T16:31:20.8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ah Buchanan" userId="f922d81a-1401-4912-b4c2-35e2cf60e59c" providerId="ADAL" clId="{6E08B5D2-6459-4E93-95A1-E574BC8F5B8E}"/>
    <pc:docChg chg="mod">
      <pc:chgData name="Noah Buchanan" userId="f922d81a-1401-4912-b4c2-35e2cf60e59c" providerId="ADAL" clId="{6E08B5D2-6459-4E93-95A1-E574BC8F5B8E}" dt="2026-09-18T16:34:07.930" v="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9DDC43-2287-4E0E-A659-F03CE8E9BB1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4BFD4-D813-4C5D-8C7B-90840B22A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37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2DEA4A8-BBA0-63A4-BF93-9CC8097DB3CF}"/>
              </a:ext>
            </a:extLst>
          </p:cNvPr>
          <p:cNvSpPr/>
          <p:nvPr userDrawn="1"/>
        </p:nvSpPr>
        <p:spPr>
          <a:xfrm>
            <a:off x="0" y="-22083"/>
            <a:ext cx="12192000" cy="146304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9072EE-2C60-EC15-D7EA-E85BFCD8D2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5800" y="1495425"/>
            <a:ext cx="10820400" cy="269748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Type the title of your</a:t>
            </a:r>
            <a:br>
              <a:rPr lang="en-US" dirty="0"/>
            </a:br>
            <a:r>
              <a:rPr lang="en-US" dirty="0"/>
              <a:t>presentation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C810A8-EA89-36CB-B5A6-A2F714E96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343400"/>
            <a:ext cx="9144000" cy="1645920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>
                <a:solidFill>
                  <a:srgbClr val="5C504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Type the list of authors and corresponding affiliations here</a:t>
            </a:r>
          </a:p>
        </p:txBody>
      </p:sp>
      <p:sp>
        <p:nvSpPr>
          <p:cNvPr id="10" name="Text 18">
            <a:extLst>
              <a:ext uri="{FF2B5EF4-FFF2-40B4-BE49-F238E27FC236}">
                <a16:creationId xmlns:a16="http://schemas.microsoft.com/office/drawing/2014/main" id="{EB0C53DE-3215-301A-241A-D356FA5BC75B}"/>
              </a:ext>
            </a:extLst>
          </p:cNvPr>
          <p:cNvSpPr txBox="1"/>
          <p:nvPr userDrawn="1"/>
        </p:nvSpPr>
        <p:spPr>
          <a:xfrm>
            <a:off x="3132438" y="0"/>
            <a:ext cx="8373762" cy="1449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15</a:t>
            </a:r>
            <a:r>
              <a:rPr lang="en-US" sz="3200" b="1" baseline="30000" dirty="0">
                <a:solidFill>
                  <a:schemeClr val="bg1">
                    <a:lumMod val="95000"/>
                  </a:schemeClr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</a:t>
            </a:r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 North American Masonry Conference</a:t>
            </a:r>
          </a:p>
          <a:p>
            <a:pPr marL="0" indent="0" algn="r">
              <a:spcBef>
                <a:spcPts val="600"/>
              </a:spcBef>
              <a:buNone/>
            </a:pPr>
            <a:r>
              <a:rPr lang="en-US" sz="1800" b="1" dirty="0">
                <a:solidFill>
                  <a:srgbClr val="DBBCB0"/>
                </a:solidFill>
                <a:latin typeface="Playfair Display" pitchFamily="34" charset="0"/>
              </a:rPr>
              <a:t>San Antonio, TX, USA | June 13-16, 2027</a:t>
            </a:r>
            <a:endParaRPr lang="en-US" sz="1800" dirty="0">
              <a:solidFill>
                <a:srgbClr val="DBBCB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F6E162-9A1E-C697-5BE5-F902FB8197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33"/>
            <a:ext cx="3289389" cy="14403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77CB488-A3C1-0415-34C4-537B267874D6}"/>
              </a:ext>
            </a:extLst>
          </p:cNvPr>
          <p:cNvSpPr/>
          <p:nvPr userDrawn="1"/>
        </p:nvSpPr>
        <p:spPr>
          <a:xfrm>
            <a:off x="0" y="6171567"/>
            <a:ext cx="12192000" cy="685800"/>
          </a:xfrm>
          <a:prstGeom prst="rect">
            <a:avLst/>
          </a:prstGeom>
          <a:solidFill>
            <a:srgbClr val="8B3A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2143CAF-F8F8-55DA-38C2-2D59093D55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276" y="6217287"/>
            <a:ext cx="1716179" cy="59436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C62541-0F93-88E8-AB6C-CAEB849C117E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245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D9E53-E2DE-6D10-1150-E88EC642B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8C64A-5E33-C5FE-0E93-03787A46C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F05E8-408F-9D67-2E5D-88313B4C3EDB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607BEF0-9817-DC41-A7A0-C14877C6D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B5E752-A7EC-75FC-3177-E52F60AFD031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47408C6-FCD6-A9FA-1D32-F306AFD108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157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4FDF-4297-6A33-1DF7-77E634E0F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75B55-A800-E06B-4885-1FEE223D4D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31847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27F5E60-FA51-714F-B42A-86ADED0D7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090D6-BE5C-9E2C-8119-85B46DEEAE89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5770734-A15E-A237-1C7A-4012EEBDD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B2645C-E9E1-0965-FFD7-D14E530744F5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0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58B60-5D10-3A4A-8C34-E7910694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791E-0859-C7B4-2539-CB4F97131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7EA089-886B-E904-25AC-EB67DCB7B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880BC3A-8E2B-B5DD-5175-2FA9E54146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C3F1D5-284B-22AD-D2B9-C6420053AC71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A2E5ED8-B3FA-56D5-EE70-701507DFFB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EB19CF-FA7B-28A1-CEF7-960B2165C5D3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672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92CE3-E902-B494-1E47-7F62C1D8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0A4C8-9E09-11E8-9BC0-0207B4248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CE5EE9-37D2-F729-342B-293295D4EB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31AA6D-C113-EE02-A57B-9BF9D020E9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12A712-0EE3-D469-73F0-C706FD8D5E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A68B18E-7B2C-5F03-94C6-AA4EC5E0214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47C9FC-F0BF-21FB-B1B3-B7012B4DBA2C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9BD9DAA-D880-83FE-22B9-025975E64C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074CD-CFF8-B60E-40C7-FF5EF41C44A9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14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3FDC6-7442-656B-8431-CAC73FF1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A866286C-E904-8CEC-2551-A505E4F55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2D7FA-E07A-3588-76FC-F4CE4CDB09A9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7307F8C2-7FBA-38CC-BB0B-A77F23F399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359B54-092C-45F8-2A17-3C200091E5FC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52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B1741276-A4B5-6AEB-9112-07453EA206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3BE2B9-ABCA-68F7-2FB5-E41017C8DA59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2C2FB61E-86EE-AE11-55FC-764C176D3E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DF5333-C1CE-F2B9-D958-A6EA0E1AB5A1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642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15C92-19F9-E22D-DA1E-EC062412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75129-1E55-1DF0-1996-ECFD4BC3A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7933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15F1A-5F35-A6CB-D034-7515DDF57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72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F5F80F59-9A36-32CA-7907-BA7154E3A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48823-969A-FC76-6753-73B9FBD98611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5CC3073-132D-1F32-EAF3-E3E0DA6BD4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E8400-2671-2D88-93CA-A27135A70816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76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8FB6-982B-888C-1BF2-869688AEA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615D2-108D-3903-F339-71CB3F819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7933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0E7AF-90E9-7FE6-4E9C-650C68036C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72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BAED0E3B-E50D-5C59-C58F-B5578AFD3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336873-27AF-CF44-9AD1-A3D882E0864E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C986176-2F66-D6B1-2F6C-0F50CCED8D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E07B-AF2C-7FE4-9125-2E0C00050E44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89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77917-B144-C355-BAB4-25DC250EC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F3856C-FA80-95BF-7FC5-78E31F171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B3DC9748-05DF-DAF6-19BB-4689B9900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5B6956-C315-15DD-7F5E-983B57B9001B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64A609-909A-7676-5061-0BD53A48C8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89EFF3-C7F3-56A6-0EB1-84934B540D20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3A093-A9DA-5713-6777-D84C075F19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41564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C08EB-1B24-D194-62E2-7D630E971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4156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0D1F6FF-6473-0880-26BD-0A12C2B61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5907940"/>
            <a:ext cx="50052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767676"/>
                </a:solidFill>
              </a:defRPr>
            </a:lvl1pPr>
          </a:lstStyle>
          <a:p>
            <a:fld id="{CF19E191-1401-4204-A3D2-92E9EFA9A55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4C2C8-B76E-EFD1-3DD2-AE71A210000A}"/>
              </a:ext>
            </a:extLst>
          </p:cNvPr>
          <p:cNvSpPr txBox="1"/>
          <p:nvPr userDrawn="1"/>
        </p:nvSpPr>
        <p:spPr>
          <a:xfrm>
            <a:off x="185276" y="5894568"/>
            <a:ext cx="5128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rgbClr val="767676"/>
              </a:solidFill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308C809-1F9E-AA3F-07A6-7E8D07B908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276" y="5907940"/>
            <a:ext cx="4391025" cy="241545"/>
          </a:xfrm>
        </p:spPr>
        <p:txBody>
          <a:bodyPr/>
          <a:lstStyle>
            <a:lvl1pPr>
              <a:buNone/>
              <a:defRPr sz="1200">
                <a:solidFill>
                  <a:srgbClr val="767676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6AD97-8F9A-42EA-F23A-6182FADBB109}"/>
              </a:ext>
            </a:extLst>
          </p:cNvPr>
          <p:cNvSpPr/>
          <p:nvPr userDrawn="1"/>
        </p:nvSpPr>
        <p:spPr>
          <a:xfrm>
            <a:off x="0" y="0"/>
            <a:ext cx="12192000" cy="228600"/>
          </a:xfrm>
          <a:prstGeom prst="rect">
            <a:avLst/>
          </a:prstGeom>
          <a:solidFill>
            <a:srgbClr val="2B1B17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6D66CE-BCFA-163A-192C-A15218CC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E74A6-ED53-A423-336D-6921318A4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55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AB63E-4533-3739-572A-80B010CCC5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DE7CC6-F784-4801-AB48-6DA9A7386F57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777D7-4A70-055E-E045-A367E378F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F3F868-FC08-8297-1DF6-4EFA47D48702}"/>
              </a:ext>
            </a:extLst>
          </p:cNvPr>
          <p:cNvSpPr/>
          <p:nvPr userDrawn="1"/>
        </p:nvSpPr>
        <p:spPr>
          <a:xfrm>
            <a:off x="0" y="6171567"/>
            <a:ext cx="12192000" cy="685800"/>
          </a:xfrm>
          <a:prstGeom prst="rect">
            <a:avLst/>
          </a:prstGeom>
          <a:solidFill>
            <a:srgbClr val="8B3A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265C82-F9A3-0A60-1D33-B68339749D2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276" y="6217287"/>
            <a:ext cx="1716179" cy="594360"/>
          </a:xfrm>
          <a:prstGeom prst="rect">
            <a:avLst/>
          </a:prstGeom>
          <a:noFill/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0E42E63-7B2E-E529-25BC-EB0A83C9875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7949" y="6234170"/>
            <a:ext cx="1716101" cy="560593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5852-FE9A-4676-43E4-49726784B9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718899-034C-42A7-9071-75F63B6D96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5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44D7C-F323-18E4-88EE-8AF7B5BD1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08760"/>
            <a:ext cx="10820400" cy="2651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FC89A-6E3A-3E86-158B-DE78A95976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97680"/>
            <a:ext cx="9144000" cy="164592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76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81053a-5e32-418a-a5a7-1df17d7fe123">
      <Terms xmlns="http://schemas.microsoft.com/office/infopath/2007/PartnerControls"/>
    </lcf76f155ced4ddcb4097134ff3c332f>
    <TaxCatchAll xmlns="5e704535-746e-4ad4-87f8-16ff54173455" xsi:nil="true"/>
    <_Flow_SignoffStatus xmlns="5181053a-5e32-418a-a5a7-1df17d7fe123" xsi:nil="true"/>
    <Notes xmlns="5181053a-5e32-418a-a5a7-1df17d7fe12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DE88E8077D9C4B95797F8AE00EE18A" ma:contentTypeVersion="16" ma:contentTypeDescription="Create a new document." ma:contentTypeScope="" ma:versionID="1bec16f39095f0148e1cc9d2eb2b5257">
  <xsd:schema xmlns:xsd="http://www.w3.org/2001/XMLSchema" xmlns:xs="http://www.w3.org/2001/XMLSchema" xmlns:p="http://schemas.microsoft.com/office/2006/metadata/properties" xmlns:ns2="5181053a-5e32-418a-a5a7-1df17d7fe123" xmlns:ns3="5e704535-746e-4ad4-87f8-16ff54173455" targetNamespace="http://schemas.microsoft.com/office/2006/metadata/properties" ma:root="true" ma:fieldsID="8dbdc38b6f47e005120054388c5f0082" ns2:_="" ns3:_="">
    <xsd:import namespace="5181053a-5e32-418a-a5a7-1df17d7fe123"/>
    <xsd:import namespace="5e704535-746e-4ad4-87f8-16ff541734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_Flow_SignoffStatus" minOccurs="0"/>
                <xsd:element ref="ns2: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81053a-5e32-418a-a5a7-1df17d7fe1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d61b885-18df-4b24-994f-f79541ac39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Notes" ma:index="22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704535-746e-4ad4-87f8-16ff5417345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d9e1c6-5102-43a9-a512-f2b4bafc2213}" ma:internalName="TaxCatchAll" ma:showField="CatchAllData" ma:web="5e704535-746e-4ad4-87f8-16ff541734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22B8BB-59B6-418F-B229-20AB8C023BDB}">
  <ds:schemaRefs>
    <ds:schemaRef ds:uri="http://schemas.microsoft.com/office/2006/metadata/properties"/>
    <ds:schemaRef ds:uri="http://schemas.microsoft.com/office/infopath/2007/PartnerControls"/>
    <ds:schemaRef ds:uri="5181053a-5e32-418a-a5a7-1df17d7fe123"/>
    <ds:schemaRef ds:uri="5e704535-746e-4ad4-87f8-16ff54173455"/>
  </ds:schemaRefs>
</ds:datastoreItem>
</file>

<file path=customXml/itemProps2.xml><?xml version="1.0" encoding="utf-8"?>
<ds:datastoreItem xmlns:ds="http://schemas.openxmlformats.org/officeDocument/2006/customXml" ds:itemID="{C5E75C79-EC1F-45DE-87A2-D51344FF31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D003A2-E197-4B2F-A9EC-BE5A54C2B1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81053a-5e32-418a-a5a7-1df17d7fe123"/>
    <ds:schemaRef ds:uri="5e704535-746e-4ad4-87f8-16ff541734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Playfair Display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Noah Buchanan</cp:lastModifiedBy>
  <cp:revision>1</cp:revision>
  <dcterms:created xsi:type="dcterms:W3CDTF">2026-09-18T16:31:20Z</dcterms:created>
  <dcterms:modified xsi:type="dcterms:W3CDTF">2026-09-18T16:34:11Z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0x010100EDDE88E8077D9C4B95797F8AE00EE18A</vt:lpwstr>
  </property>
</Properties>
</file>