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70" r:id="rId5"/>
    <p:sldId id="261" r:id="rId6"/>
    <p:sldId id="263" r:id="rId7"/>
    <p:sldId id="262"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53" d="100"/>
          <a:sy n="153" d="100"/>
        </p:scale>
        <p:origin x="2034" y="144"/>
      </p:cViewPr>
      <p:guideLst>
        <p:guide orient="horz" pos="2160"/>
        <p:guide pos="2880"/>
      </p:guideLst>
    </p:cSldViewPr>
  </p:slideViewPr>
  <p:notesTextViewPr>
    <p:cViewPr>
      <p:scale>
        <a:sx n="1" d="1"/>
        <a:sy n="1" d="1"/>
      </p:scale>
      <p:origin x="0" y="0"/>
    </p:cViewPr>
  </p:notesTextViewPr>
  <p:notesViewPr>
    <p:cSldViewPr snapToGrid="0">
      <p:cViewPr varScale="1">
        <p:scale>
          <a:sx n="82" d="100"/>
          <a:sy n="82" d="100"/>
        </p:scale>
        <p:origin x="387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kici, Semsi" userId="dd1e0fe2-938e-4a1c-a346-35f95d966029" providerId="ADAL" clId="{9452BA7F-AB20-4F43-B60A-9B0FE8F2A3FA}"/>
    <pc:docChg chg="undo custSel addSld delSld modSld modMainMaster">
      <pc:chgData name="Rakici, Semsi" userId="dd1e0fe2-938e-4a1c-a346-35f95d966029" providerId="ADAL" clId="{9452BA7F-AB20-4F43-B60A-9B0FE8F2A3FA}" dt="2023-01-30T16:31:18.126" v="813" actId="13926"/>
      <pc:docMkLst>
        <pc:docMk/>
      </pc:docMkLst>
      <pc:sldChg chg="addSp delSp modSp">
        <pc:chgData name="Rakici, Semsi" userId="dd1e0fe2-938e-4a1c-a346-35f95d966029" providerId="ADAL" clId="{9452BA7F-AB20-4F43-B60A-9B0FE8F2A3FA}" dt="2023-01-30T16:12:06.126" v="765" actId="20577"/>
        <pc:sldMkLst>
          <pc:docMk/>
          <pc:sldMk cId="2285305696" sldId="256"/>
        </pc:sldMkLst>
        <pc:spChg chg="mod">
          <ac:chgData name="Rakici, Semsi" userId="dd1e0fe2-938e-4a1c-a346-35f95d966029" providerId="ADAL" clId="{9452BA7F-AB20-4F43-B60A-9B0FE8F2A3FA}" dt="2023-01-30T16:03:35.163" v="589" actId="20577"/>
          <ac:spMkLst>
            <pc:docMk/>
            <pc:sldMk cId="2285305696" sldId="256"/>
            <ac:spMk id="2" creationId="{D4972F77-1AB9-40C6-ADD2-250A25A6A752}"/>
          </ac:spMkLst>
        </pc:spChg>
        <pc:spChg chg="mod">
          <ac:chgData name="Rakici, Semsi" userId="dd1e0fe2-938e-4a1c-a346-35f95d966029" providerId="ADAL" clId="{9452BA7F-AB20-4F43-B60A-9B0FE8F2A3FA}" dt="2023-01-30T16:12:06.126" v="765" actId="20577"/>
          <ac:spMkLst>
            <pc:docMk/>
            <pc:sldMk cId="2285305696" sldId="256"/>
            <ac:spMk id="3" creationId="{40DB0AFA-2803-4542-B723-12193F7CE01C}"/>
          </ac:spMkLst>
        </pc:spChg>
        <pc:spChg chg="del">
          <ac:chgData name="Rakici, Semsi" userId="dd1e0fe2-938e-4a1c-a346-35f95d966029" providerId="ADAL" clId="{9452BA7F-AB20-4F43-B60A-9B0FE8F2A3FA}" dt="2023-01-30T14:36:11.352" v="212"/>
          <ac:spMkLst>
            <pc:docMk/>
            <pc:sldMk cId="2285305696" sldId="256"/>
            <ac:spMk id="6" creationId="{4956F534-3E5B-4339-B37E-44E70B4730BD}"/>
          </ac:spMkLst>
        </pc:spChg>
        <pc:spChg chg="del">
          <ac:chgData name="Rakici, Semsi" userId="dd1e0fe2-938e-4a1c-a346-35f95d966029" providerId="ADAL" clId="{9452BA7F-AB20-4F43-B60A-9B0FE8F2A3FA}" dt="2023-01-30T14:36:11.352" v="212"/>
          <ac:spMkLst>
            <pc:docMk/>
            <pc:sldMk cId="2285305696" sldId="256"/>
            <ac:spMk id="7" creationId="{ABEF8A67-A8AF-4CCD-8A64-A62B0B9DB421}"/>
          </ac:spMkLst>
        </pc:spChg>
        <pc:spChg chg="add del">
          <ac:chgData name="Rakici, Semsi" userId="dd1e0fe2-938e-4a1c-a346-35f95d966029" providerId="ADAL" clId="{9452BA7F-AB20-4F43-B60A-9B0FE8F2A3FA}" dt="2023-01-30T14:39:19.640" v="221"/>
          <ac:spMkLst>
            <pc:docMk/>
            <pc:sldMk cId="2285305696" sldId="256"/>
            <ac:spMk id="8" creationId="{7802429B-5A70-49AA-B102-F7BBB944D1A4}"/>
          </ac:spMkLst>
        </pc:spChg>
        <pc:spChg chg="del">
          <ac:chgData name="Rakici, Semsi" userId="dd1e0fe2-938e-4a1c-a346-35f95d966029" providerId="ADAL" clId="{9452BA7F-AB20-4F43-B60A-9B0FE8F2A3FA}" dt="2023-01-30T14:39:19.640" v="221"/>
          <ac:spMkLst>
            <pc:docMk/>
            <pc:sldMk cId="2285305696" sldId="256"/>
            <ac:spMk id="9" creationId="{12B29B50-1A4B-4E6F-9B06-87E2096B249D}"/>
          </ac:spMkLst>
        </pc:spChg>
        <pc:spChg chg="del">
          <ac:chgData name="Rakici, Semsi" userId="dd1e0fe2-938e-4a1c-a346-35f95d966029" providerId="ADAL" clId="{9452BA7F-AB20-4F43-B60A-9B0FE8F2A3FA}" dt="2023-01-30T14:39:19.640" v="221"/>
          <ac:spMkLst>
            <pc:docMk/>
            <pc:sldMk cId="2285305696" sldId="256"/>
            <ac:spMk id="10" creationId="{4FD14085-2412-4810-85E5-8D9BA2CC8E57}"/>
          </ac:spMkLst>
        </pc:spChg>
      </pc:sldChg>
      <pc:sldChg chg="addSp delSp modSp">
        <pc:chgData name="Rakici, Semsi" userId="dd1e0fe2-938e-4a1c-a346-35f95d966029" providerId="ADAL" clId="{9452BA7F-AB20-4F43-B60A-9B0FE8F2A3FA}" dt="2023-01-30T15:46:37.903" v="456" actId="313"/>
        <pc:sldMkLst>
          <pc:docMk/>
          <pc:sldMk cId="468735460" sldId="257"/>
        </pc:sldMkLst>
        <pc:spChg chg="mod">
          <ac:chgData name="Rakici, Semsi" userId="dd1e0fe2-938e-4a1c-a346-35f95d966029" providerId="ADAL" clId="{9452BA7F-AB20-4F43-B60A-9B0FE8F2A3FA}" dt="2023-01-30T15:46:05.100" v="374"/>
          <ac:spMkLst>
            <pc:docMk/>
            <pc:sldMk cId="468735460" sldId="257"/>
            <ac:spMk id="2" creationId="{04485AC7-44F2-4C6B-9615-A955FD61FCB5}"/>
          </ac:spMkLst>
        </pc:spChg>
        <pc:spChg chg="mod">
          <ac:chgData name="Rakici, Semsi" userId="dd1e0fe2-938e-4a1c-a346-35f95d966029" providerId="ADAL" clId="{9452BA7F-AB20-4F43-B60A-9B0FE8F2A3FA}" dt="2023-01-30T15:46:37.903" v="456" actId="313"/>
          <ac:spMkLst>
            <pc:docMk/>
            <pc:sldMk cId="468735460" sldId="257"/>
            <ac:spMk id="3" creationId="{377F18C4-5F51-4105-8DD6-C09CADCCE395}"/>
          </ac:spMkLst>
        </pc:spChg>
        <pc:spChg chg="add">
          <ac:chgData name="Rakici, Semsi" userId="dd1e0fe2-938e-4a1c-a346-35f95d966029" providerId="ADAL" clId="{9452BA7F-AB20-4F43-B60A-9B0FE8F2A3FA}" dt="2023-01-30T14:36:12.281" v="214"/>
          <ac:spMkLst>
            <pc:docMk/>
            <pc:sldMk cId="468735460" sldId="257"/>
            <ac:spMk id="5" creationId="{4140D492-B608-4278-B4B0-A404430007B8}"/>
          </ac:spMkLst>
        </pc:spChg>
        <pc:spChg chg="add">
          <ac:chgData name="Rakici, Semsi" userId="dd1e0fe2-938e-4a1c-a346-35f95d966029" providerId="ADAL" clId="{9452BA7F-AB20-4F43-B60A-9B0FE8F2A3FA}" dt="2023-01-30T14:36:12.281" v="214"/>
          <ac:spMkLst>
            <pc:docMk/>
            <pc:sldMk cId="468735460" sldId="257"/>
            <ac:spMk id="6" creationId="{9BBFF1CF-9AD8-481B-8054-D6CB91E074F5}"/>
          </ac:spMkLst>
        </pc:spChg>
        <pc:spChg chg="add del">
          <ac:chgData name="Rakici, Semsi" userId="dd1e0fe2-938e-4a1c-a346-35f95d966029" providerId="ADAL" clId="{9452BA7F-AB20-4F43-B60A-9B0FE8F2A3FA}" dt="2023-01-30T14:36:12.281" v="214"/>
          <ac:spMkLst>
            <pc:docMk/>
            <pc:sldMk cId="468735460" sldId="257"/>
            <ac:spMk id="7" creationId="{0DB66448-EDAD-4BF4-99FE-7013A2F5D569}"/>
          </ac:spMkLst>
        </pc:spChg>
        <pc:spChg chg="del">
          <ac:chgData name="Rakici, Semsi" userId="dd1e0fe2-938e-4a1c-a346-35f95d966029" providerId="ADAL" clId="{9452BA7F-AB20-4F43-B60A-9B0FE8F2A3FA}" dt="2023-01-30T14:36:11.352" v="212"/>
          <ac:spMkLst>
            <pc:docMk/>
            <pc:sldMk cId="468735460" sldId="257"/>
            <ac:spMk id="8" creationId="{12A10762-96A5-4D01-A78C-CE969AB43849}"/>
          </ac:spMkLst>
        </pc:spChg>
        <pc:spChg chg="del">
          <ac:chgData name="Rakici, Semsi" userId="dd1e0fe2-938e-4a1c-a346-35f95d966029" providerId="ADAL" clId="{9452BA7F-AB20-4F43-B60A-9B0FE8F2A3FA}" dt="2023-01-30T14:36:11.352" v="212"/>
          <ac:spMkLst>
            <pc:docMk/>
            <pc:sldMk cId="468735460" sldId="257"/>
            <ac:spMk id="9" creationId="{464B03CE-36A2-4653-A516-353989799A51}"/>
          </ac:spMkLst>
        </pc:spChg>
        <pc:spChg chg="add del">
          <ac:chgData name="Rakici, Semsi" userId="dd1e0fe2-938e-4a1c-a346-35f95d966029" providerId="ADAL" clId="{9452BA7F-AB20-4F43-B60A-9B0FE8F2A3FA}" dt="2023-01-30T14:39:21.160" v="222"/>
          <ac:spMkLst>
            <pc:docMk/>
            <pc:sldMk cId="468735460" sldId="257"/>
            <ac:spMk id="10" creationId="{B1FF1BF3-20EB-4CD9-85D5-9C8A31E544EA}"/>
          </ac:spMkLst>
        </pc:spChg>
      </pc:sldChg>
      <pc:sldChg chg="addSp delSp modSp">
        <pc:chgData name="Rakici, Semsi" userId="dd1e0fe2-938e-4a1c-a346-35f95d966029" providerId="ADAL" clId="{9452BA7F-AB20-4F43-B60A-9B0FE8F2A3FA}" dt="2023-01-30T16:30:23.119" v="805" actId="13926"/>
        <pc:sldMkLst>
          <pc:docMk/>
          <pc:sldMk cId="3444137040" sldId="258"/>
        </pc:sldMkLst>
        <pc:spChg chg="mod">
          <ac:chgData name="Rakici, Semsi" userId="dd1e0fe2-938e-4a1c-a346-35f95d966029" providerId="ADAL" clId="{9452BA7F-AB20-4F43-B60A-9B0FE8F2A3FA}" dt="2023-01-30T15:47:04.314" v="457"/>
          <ac:spMkLst>
            <pc:docMk/>
            <pc:sldMk cId="3444137040" sldId="258"/>
            <ac:spMk id="2" creationId="{B29280B2-15DC-4A4E-B3BF-78F1A7ABD050}"/>
          </ac:spMkLst>
        </pc:spChg>
        <pc:spChg chg="mod">
          <ac:chgData name="Rakici, Semsi" userId="dd1e0fe2-938e-4a1c-a346-35f95d966029" providerId="ADAL" clId="{9452BA7F-AB20-4F43-B60A-9B0FE8F2A3FA}" dt="2023-01-30T16:30:23.119" v="805" actId="13926"/>
          <ac:spMkLst>
            <pc:docMk/>
            <pc:sldMk cId="3444137040" sldId="258"/>
            <ac:spMk id="3" creationId="{1DF7FA9D-F68C-4AEA-8896-70214049DF43}"/>
          </ac:spMkLst>
        </pc:spChg>
        <pc:spChg chg="add">
          <ac:chgData name="Rakici, Semsi" userId="dd1e0fe2-938e-4a1c-a346-35f95d966029" providerId="ADAL" clId="{9452BA7F-AB20-4F43-B60A-9B0FE8F2A3FA}" dt="2023-01-30T14:36:12.281" v="214"/>
          <ac:spMkLst>
            <pc:docMk/>
            <pc:sldMk cId="3444137040" sldId="258"/>
            <ac:spMk id="5" creationId="{7B31E251-5DB9-4E0D-B12C-4B19FB74136A}"/>
          </ac:spMkLst>
        </pc:spChg>
        <pc:spChg chg="add">
          <ac:chgData name="Rakici, Semsi" userId="dd1e0fe2-938e-4a1c-a346-35f95d966029" providerId="ADAL" clId="{9452BA7F-AB20-4F43-B60A-9B0FE8F2A3FA}" dt="2023-01-30T14:36:12.281" v="214"/>
          <ac:spMkLst>
            <pc:docMk/>
            <pc:sldMk cId="3444137040" sldId="258"/>
            <ac:spMk id="6" creationId="{45839490-1180-4E0B-9BFC-74678AAC58FA}"/>
          </ac:spMkLst>
        </pc:spChg>
        <pc:spChg chg="add del">
          <ac:chgData name="Rakici, Semsi" userId="dd1e0fe2-938e-4a1c-a346-35f95d966029" providerId="ADAL" clId="{9452BA7F-AB20-4F43-B60A-9B0FE8F2A3FA}" dt="2023-01-30T14:36:12.281" v="214"/>
          <ac:spMkLst>
            <pc:docMk/>
            <pc:sldMk cId="3444137040" sldId="258"/>
            <ac:spMk id="7" creationId="{DCCE2885-A5E5-4835-92F5-B7441D7EB1DA}"/>
          </ac:spMkLst>
        </pc:spChg>
        <pc:spChg chg="del">
          <ac:chgData name="Rakici, Semsi" userId="dd1e0fe2-938e-4a1c-a346-35f95d966029" providerId="ADAL" clId="{9452BA7F-AB20-4F43-B60A-9B0FE8F2A3FA}" dt="2023-01-30T14:36:11.352" v="212"/>
          <ac:spMkLst>
            <pc:docMk/>
            <pc:sldMk cId="3444137040" sldId="258"/>
            <ac:spMk id="8" creationId="{57ACB81C-9802-4052-9747-AC3D21E34188}"/>
          </ac:spMkLst>
        </pc:spChg>
        <pc:spChg chg="del">
          <ac:chgData name="Rakici, Semsi" userId="dd1e0fe2-938e-4a1c-a346-35f95d966029" providerId="ADAL" clId="{9452BA7F-AB20-4F43-B60A-9B0FE8F2A3FA}" dt="2023-01-30T14:36:11.352" v="212"/>
          <ac:spMkLst>
            <pc:docMk/>
            <pc:sldMk cId="3444137040" sldId="258"/>
            <ac:spMk id="9" creationId="{02FF806D-5F1D-4346-9FD6-9022DB5AF007}"/>
          </ac:spMkLst>
        </pc:spChg>
        <pc:spChg chg="add del">
          <ac:chgData name="Rakici, Semsi" userId="dd1e0fe2-938e-4a1c-a346-35f95d966029" providerId="ADAL" clId="{9452BA7F-AB20-4F43-B60A-9B0FE8F2A3FA}" dt="2023-01-30T14:39:21.160" v="222"/>
          <ac:spMkLst>
            <pc:docMk/>
            <pc:sldMk cId="3444137040" sldId="258"/>
            <ac:spMk id="10" creationId="{B4C408E0-9D21-4C45-8465-CAB14AD51941}"/>
          </ac:spMkLst>
        </pc:spChg>
      </pc:sldChg>
      <pc:sldChg chg="modSp add">
        <pc:chgData name="Rakici, Semsi" userId="dd1e0fe2-938e-4a1c-a346-35f95d966029" providerId="ADAL" clId="{9452BA7F-AB20-4F43-B60A-9B0FE8F2A3FA}" dt="2023-01-30T15:52:54.324" v="485"/>
        <pc:sldMkLst>
          <pc:docMk/>
          <pc:sldMk cId="3775590294" sldId="261"/>
        </pc:sldMkLst>
        <pc:spChg chg="mod">
          <ac:chgData name="Rakici, Semsi" userId="dd1e0fe2-938e-4a1c-a346-35f95d966029" providerId="ADAL" clId="{9452BA7F-AB20-4F43-B60A-9B0FE8F2A3FA}" dt="2023-01-30T15:52:45.162" v="484"/>
          <ac:spMkLst>
            <pc:docMk/>
            <pc:sldMk cId="3775590294" sldId="261"/>
            <ac:spMk id="2" creationId="{F422FF66-C281-48E1-B428-0AD257006449}"/>
          </ac:spMkLst>
        </pc:spChg>
        <pc:spChg chg="mod">
          <ac:chgData name="Rakici, Semsi" userId="dd1e0fe2-938e-4a1c-a346-35f95d966029" providerId="ADAL" clId="{9452BA7F-AB20-4F43-B60A-9B0FE8F2A3FA}" dt="2023-01-30T15:52:54.324" v="485"/>
          <ac:spMkLst>
            <pc:docMk/>
            <pc:sldMk cId="3775590294" sldId="261"/>
            <ac:spMk id="3" creationId="{242AFDBA-7555-4E8D-9D27-D654F2D0A396}"/>
          </ac:spMkLst>
        </pc:spChg>
      </pc:sldChg>
      <pc:sldChg chg="addSp delSp modSp add">
        <pc:chgData name="Rakici, Semsi" userId="dd1e0fe2-938e-4a1c-a346-35f95d966029" providerId="ADAL" clId="{9452BA7F-AB20-4F43-B60A-9B0FE8F2A3FA}" dt="2023-01-30T15:59:09.546" v="560" actId="20577"/>
        <pc:sldMkLst>
          <pc:docMk/>
          <pc:sldMk cId="3601170466" sldId="262"/>
        </pc:sldMkLst>
        <pc:spChg chg="mod">
          <ac:chgData name="Rakici, Semsi" userId="dd1e0fe2-938e-4a1c-a346-35f95d966029" providerId="ADAL" clId="{9452BA7F-AB20-4F43-B60A-9B0FE8F2A3FA}" dt="2023-01-30T15:59:09.546" v="560" actId="20577"/>
          <ac:spMkLst>
            <pc:docMk/>
            <pc:sldMk cId="3601170466" sldId="262"/>
            <ac:spMk id="2" creationId="{F2DD5BD7-06BF-421E-A63E-5DB7269FAEF7}"/>
          </ac:spMkLst>
        </pc:spChg>
        <pc:spChg chg="del mod">
          <ac:chgData name="Rakici, Semsi" userId="dd1e0fe2-938e-4a1c-a346-35f95d966029" providerId="ADAL" clId="{9452BA7F-AB20-4F43-B60A-9B0FE8F2A3FA}" dt="2023-01-30T15:54:49.740" v="495"/>
          <ac:spMkLst>
            <pc:docMk/>
            <pc:sldMk cId="3601170466" sldId="262"/>
            <ac:spMk id="3" creationId="{F57027B1-88DB-4CFD-94C6-B94651A297F4}"/>
          </ac:spMkLst>
        </pc:spChg>
        <pc:spChg chg="add mod">
          <ac:chgData name="Rakici, Semsi" userId="dd1e0fe2-938e-4a1c-a346-35f95d966029" providerId="ADAL" clId="{9452BA7F-AB20-4F43-B60A-9B0FE8F2A3FA}" dt="2023-01-30T15:55:23.629" v="496" actId="478"/>
          <ac:spMkLst>
            <pc:docMk/>
            <pc:sldMk cId="3601170466" sldId="262"/>
            <ac:spMk id="8" creationId="{FD87BA55-36DB-4853-8680-F31F155A6028}"/>
          </ac:spMkLst>
        </pc:spChg>
        <pc:graphicFrameChg chg="mod modGraphic">
          <ac:chgData name="Rakici, Semsi" userId="dd1e0fe2-938e-4a1c-a346-35f95d966029" providerId="ADAL" clId="{9452BA7F-AB20-4F43-B60A-9B0FE8F2A3FA}" dt="2023-01-30T15:58:58.795" v="550" actId="113"/>
          <ac:graphicFrameMkLst>
            <pc:docMk/>
            <pc:sldMk cId="3601170466" sldId="262"/>
            <ac:graphicFrameMk id="9" creationId="{BD870B8C-7F48-4308-920C-3E85C3A597CA}"/>
          </ac:graphicFrameMkLst>
        </pc:graphicFrameChg>
        <pc:picChg chg="add del mod">
          <ac:chgData name="Rakici, Semsi" userId="dd1e0fe2-938e-4a1c-a346-35f95d966029" providerId="ADAL" clId="{9452BA7F-AB20-4F43-B60A-9B0FE8F2A3FA}" dt="2023-01-30T15:55:23.629" v="496" actId="478"/>
          <ac:picMkLst>
            <pc:docMk/>
            <pc:sldMk cId="3601170466" sldId="262"/>
            <ac:picMk id="6" creationId="{3F61EC06-7E00-42FF-9229-1CAE997F5BC7}"/>
          </ac:picMkLst>
        </pc:picChg>
      </pc:sldChg>
      <pc:sldChg chg="addSp delSp modSp add">
        <pc:chgData name="Rakici, Semsi" userId="dd1e0fe2-938e-4a1c-a346-35f95d966029" providerId="ADAL" clId="{9452BA7F-AB20-4F43-B60A-9B0FE8F2A3FA}" dt="2023-01-30T15:53:39.711" v="489"/>
        <pc:sldMkLst>
          <pc:docMk/>
          <pc:sldMk cId="538739361" sldId="263"/>
        </pc:sldMkLst>
        <pc:spChg chg="mod">
          <ac:chgData name="Rakici, Semsi" userId="dd1e0fe2-938e-4a1c-a346-35f95d966029" providerId="ADAL" clId="{9452BA7F-AB20-4F43-B60A-9B0FE8F2A3FA}" dt="2023-01-30T15:53:33.704" v="488"/>
          <ac:spMkLst>
            <pc:docMk/>
            <pc:sldMk cId="538739361" sldId="263"/>
            <ac:spMk id="2" creationId="{A653D152-CA77-425C-A201-8EAA16F64CF1}"/>
          </ac:spMkLst>
        </pc:spChg>
        <pc:spChg chg="del">
          <ac:chgData name="Rakici, Semsi" userId="dd1e0fe2-938e-4a1c-a346-35f95d966029" providerId="ADAL" clId="{9452BA7F-AB20-4F43-B60A-9B0FE8F2A3FA}" dt="2023-01-30T15:53:39.711" v="489"/>
          <ac:spMkLst>
            <pc:docMk/>
            <pc:sldMk cId="538739361" sldId="263"/>
            <ac:spMk id="3" creationId="{E96F535B-E03A-4B84-AA2E-7A3B6C2B4744}"/>
          </ac:spMkLst>
        </pc:spChg>
        <pc:picChg chg="add mod">
          <ac:chgData name="Rakici, Semsi" userId="dd1e0fe2-938e-4a1c-a346-35f95d966029" providerId="ADAL" clId="{9452BA7F-AB20-4F43-B60A-9B0FE8F2A3FA}" dt="2023-01-30T15:53:39.711" v="489"/>
          <ac:picMkLst>
            <pc:docMk/>
            <pc:sldMk cId="538739361" sldId="263"/>
            <ac:picMk id="7" creationId="{FA68DD94-DA17-49A1-841C-8D7949AF16B6}"/>
          </ac:picMkLst>
        </pc:picChg>
      </pc:sldChg>
      <pc:sldChg chg="modSp add">
        <pc:chgData name="Rakici, Semsi" userId="dd1e0fe2-938e-4a1c-a346-35f95d966029" providerId="ADAL" clId="{9452BA7F-AB20-4F43-B60A-9B0FE8F2A3FA}" dt="2023-01-30T15:59:35.515" v="563"/>
        <pc:sldMkLst>
          <pc:docMk/>
          <pc:sldMk cId="1448927319" sldId="264"/>
        </pc:sldMkLst>
        <pc:spChg chg="mod">
          <ac:chgData name="Rakici, Semsi" userId="dd1e0fe2-938e-4a1c-a346-35f95d966029" providerId="ADAL" clId="{9452BA7F-AB20-4F43-B60A-9B0FE8F2A3FA}" dt="2023-01-30T15:59:26.759" v="562"/>
          <ac:spMkLst>
            <pc:docMk/>
            <pc:sldMk cId="1448927319" sldId="264"/>
            <ac:spMk id="2" creationId="{A8B97ED2-DB77-4D02-B456-73C25778DA18}"/>
          </ac:spMkLst>
        </pc:spChg>
        <pc:spChg chg="mod">
          <ac:chgData name="Rakici, Semsi" userId="dd1e0fe2-938e-4a1c-a346-35f95d966029" providerId="ADAL" clId="{9452BA7F-AB20-4F43-B60A-9B0FE8F2A3FA}" dt="2023-01-30T15:59:35.515" v="563"/>
          <ac:spMkLst>
            <pc:docMk/>
            <pc:sldMk cId="1448927319" sldId="264"/>
            <ac:spMk id="3" creationId="{2911C1E2-F002-4183-89E3-BC1899411DB9}"/>
          </ac:spMkLst>
        </pc:spChg>
      </pc:sldChg>
      <pc:sldChg chg="modSp add">
        <pc:chgData name="Rakici, Semsi" userId="dd1e0fe2-938e-4a1c-a346-35f95d966029" providerId="ADAL" clId="{9452BA7F-AB20-4F43-B60A-9B0FE8F2A3FA}" dt="2023-01-30T16:17:07.911" v="775" actId="27636"/>
        <pc:sldMkLst>
          <pc:docMk/>
          <pc:sldMk cId="541350063" sldId="265"/>
        </pc:sldMkLst>
        <pc:spChg chg="mod">
          <ac:chgData name="Rakici, Semsi" userId="dd1e0fe2-938e-4a1c-a346-35f95d966029" providerId="ADAL" clId="{9452BA7F-AB20-4F43-B60A-9B0FE8F2A3FA}" dt="2023-01-30T16:00:27.871" v="565"/>
          <ac:spMkLst>
            <pc:docMk/>
            <pc:sldMk cId="541350063" sldId="265"/>
            <ac:spMk id="2" creationId="{230875E2-9453-439C-B306-8695DFF586D2}"/>
          </ac:spMkLst>
        </pc:spChg>
        <pc:spChg chg="mod">
          <ac:chgData name="Rakici, Semsi" userId="dd1e0fe2-938e-4a1c-a346-35f95d966029" providerId="ADAL" clId="{9452BA7F-AB20-4F43-B60A-9B0FE8F2A3FA}" dt="2023-01-30T16:17:07.911" v="775" actId="27636"/>
          <ac:spMkLst>
            <pc:docMk/>
            <pc:sldMk cId="541350063" sldId="265"/>
            <ac:spMk id="3" creationId="{33FE5C5A-E247-4386-AEE3-CBAF5EA8CC2E}"/>
          </ac:spMkLst>
        </pc:spChg>
      </pc:sldChg>
      <pc:sldChg chg="modSp add">
        <pc:chgData name="Rakici, Semsi" userId="dd1e0fe2-938e-4a1c-a346-35f95d966029" providerId="ADAL" clId="{9452BA7F-AB20-4F43-B60A-9B0FE8F2A3FA}" dt="2023-01-30T16:30:53.591" v="809" actId="20577"/>
        <pc:sldMkLst>
          <pc:docMk/>
          <pc:sldMk cId="930576041" sldId="266"/>
        </pc:sldMkLst>
        <pc:spChg chg="mod">
          <ac:chgData name="Rakici, Semsi" userId="dd1e0fe2-938e-4a1c-a346-35f95d966029" providerId="ADAL" clId="{9452BA7F-AB20-4F43-B60A-9B0FE8F2A3FA}" dt="2023-01-30T16:00:54.159" v="569"/>
          <ac:spMkLst>
            <pc:docMk/>
            <pc:sldMk cId="930576041" sldId="266"/>
            <ac:spMk id="2" creationId="{0F194BE1-605E-46D9-BE3D-2F2C0FB45FDC}"/>
          </ac:spMkLst>
        </pc:spChg>
        <pc:spChg chg="mod">
          <ac:chgData name="Rakici, Semsi" userId="dd1e0fe2-938e-4a1c-a346-35f95d966029" providerId="ADAL" clId="{9452BA7F-AB20-4F43-B60A-9B0FE8F2A3FA}" dt="2023-01-30T16:30:53.591" v="809" actId="20577"/>
          <ac:spMkLst>
            <pc:docMk/>
            <pc:sldMk cId="930576041" sldId="266"/>
            <ac:spMk id="3" creationId="{E0B0E7B9-6408-4526-AC9E-B6124E69D02F}"/>
          </ac:spMkLst>
        </pc:spChg>
      </pc:sldChg>
      <pc:sldChg chg="modSp add">
        <pc:chgData name="Rakici, Semsi" userId="dd1e0fe2-938e-4a1c-a346-35f95d966029" providerId="ADAL" clId="{9452BA7F-AB20-4F43-B60A-9B0FE8F2A3FA}" dt="2023-01-30T16:31:18.126" v="813" actId="13926"/>
        <pc:sldMkLst>
          <pc:docMk/>
          <pc:sldMk cId="1166659091" sldId="267"/>
        </pc:sldMkLst>
        <pc:spChg chg="mod">
          <ac:chgData name="Rakici, Semsi" userId="dd1e0fe2-938e-4a1c-a346-35f95d966029" providerId="ADAL" clId="{9452BA7F-AB20-4F43-B60A-9B0FE8F2A3FA}" dt="2023-01-30T16:31:08.798" v="811" actId="13926"/>
          <ac:spMkLst>
            <pc:docMk/>
            <pc:sldMk cId="1166659091" sldId="267"/>
            <ac:spMk id="2" creationId="{4CB311DF-E402-43A7-9585-CD30F9F4B338}"/>
          </ac:spMkLst>
        </pc:spChg>
        <pc:spChg chg="mod">
          <ac:chgData name="Rakici, Semsi" userId="dd1e0fe2-938e-4a1c-a346-35f95d966029" providerId="ADAL" clId="{9452BA7F-AB20-4F43-B60A-9B0FE8F2A3FA}" dt="2023-01-30T16:31:18.126" v="813" actId="13926"/>
          <ac:spMkLst>
            <pc:docMk/>
            <pc:sldMk cId="1166659091" sldId="267"/>
            <ac:spMk id="3" creationId="{37C5B55E-BABC-4FA7-8B20-616B7EE6BB48}"/>
          </ac:spMkLst>
        </pc:spChg>
      </pc:sldChg>
      <pc:sldChg chg="modSp add">
        <pc:chgData name="Rakici, Semsi" userId="dd1e0fe2-938e-4a1c-a346-35f95d966029" providerId="ADAL" clId="{9452BA7F-AB20-4F43-B60A-9B0FE8F2A3FA}" dt="2023-01-30T16:15:44.994" v="770"/>
        <pc:sldMkLst>
          <pc:docMk/>
          <pc:sldMk cId="104731624" sldId="268"/>
        </pc:sldMkLst>
        <pc:spChg chg="mod">
          <ac:chgData name="Rakici, Semsi" userId="dd1e0fe2-938e-4a1c-a346-35f95d966029" providerId="ADAL" clId="{9452BA7F-AB20-4F43-B60A-9B0FE8F2A3FA}" dt="2023-01-30T16:15:38.534" v="769"/>
          <ac:spMkLst>
            <pc:docMk/>
            <pc:sldMk cId="104731624" sldId="268"/>
            <ac:spMk id="2" creationId="{C343A0F2-3B1E-4D95-AF1B-469E95E3DACE}"/>
          </ac:spMkLst>
        </pc:spChg>
        <pc:spChg chg="mod">
          <ac:chgData name="Rakici, Semsi" userId="dd1e0fe2-938e-4a1c-a346-35f95d966029" providerId="ADAL" clId="{9452BA7F-AB20-4F43-B60A-9B0FE8F2A3FA}" dt="2023-01-30T16:15:44.994" v="770"/>
          <ac:spMkLst>
            <pc:docMk/>
            <pc:sldMk cId="104731624" sldId="268"/>
            <ac:spMk id="3" creationId="{31745F89-D57B-49DF-8368-3955B5CC670A}"/>
          </ac:spMkLst>
        </pc:spChg>
      </pc:sldChg>
      <pc:sldChg chg="modSp add">
        <pc:chgData name="Rakici, Semsi" userId="dd1e0fe2-938e-4a1c-a346-35f95d966029" providerId="ADAL" clId="{9452BA7F-AB20-4F43-B60A-9B0FE8F2A3FA}" dt="2023-01-30T16:24:45.335" v="801" actId="20577"/>
        <pc:sldMkLst>
          <pc:docMk/>
          <pc:sldMk cId="3461730895" sldId="269"/>
        </pc:sldMkLst>
        <pc:spChg chg="mod">
          <ac:chgData name="Rakici, Semsi" userId="dd1e0fe2-938e-4a1c-a346-35f95d966029" providerId="ADAL" clId="{9452BA7F-AB20-4F43-B60A-9B0FE8F2A3FA}" dt="2023-01-30T16:21:42.932" v="784"/>
          <ac:spMkLst>
            <pc:docMk/>
            <pc:sldMk cId="3461730895" sldId="269"/>
            <ac:spMk id="2" creationId="{DC1397FB-33E7-4C38-A6C0-091FA82FD55C}"/>
          </ac:spMkLst>
        </pc:spChg>
        <pc:spChg chg="mod">
          <ac:chgData name="Rakici, Semsi" userId="dd1e0fe2-938e-4a1c-a346-35f95d966029" providerId="ADAL" clId="{9452BA7F-AB20-4F43-B60A-9B0FE8F2A3FA}" dt="2023-01-30T16:24:45.335" v="801" actId="20577"/>
          <ac:spMkLst>
            <pc:docMk/>
            <pc:sldMk cId="3461730895" sldId="269"/>
            <ac:spMk id="3" creationId="{9BA114E4-BEA8-4F15-8717-2156A902D4C1}"/>
          </ac:spMkLst>
        </pc:spChg>
      </pc:sldChg>
      <pc:sldChg chg="addSp modSp add">
        <pc:chgData name="Rakici, Semsi" userId="dd1e0fe2-938e-4a1c-a346-35f95d966029" providerId="ADAL" clId="{9452BA7F-AB20-4F43-B60A-9B0FE8F2A3FA}" dt="2023-01-30T16:24:14.031" v="799" actId="14100"/>
        <pc:sldMkLst>
          <pc:docMk/>
          <pc:sldMk cId="3629453788" sldId="270"/>
        </pc:sldMkLst>
        <pc:spChg chg="mod">
          <ac:chgData name="Rakici, Semsi" userId="dd1e0fe2-938e-4a1c-a346-35f95d966029" providerId="ADAL" clId="{9452BA7F-AB20-4F43-B60A-9B0FE8F2A3FA}" dt="2023-01-30T16:23:33.444" v="793"/>
          <ac:spMkLst>
            <pc:docMk/>
            <pc:sldMk cId="3629453788" sldId="270"/>
            <ac:spMk id="2" creationId="{6C175F1F-9F67-4123-A3B9-2667E0FCB0F3}"/>
          </ac:spMkLst>
        </pc:spChg>
        <pc:spChg chg="mod">
          <ac:chgData name="Rakici, Semsi" userId="dd1e0fe2-938e-4a1c-a346-35f95d966029" providerId="ADAL" clId="{9452BA7F-AB20-4F43-B60A-9B0FE8F2A3FA}" dt="2023-01-30T16:24:14.031" v="799" actId="14100"/>
          <ac:spMkLst>
            <pc:docMk/>
            <pc:sldMk cId="3629453788" sldId="270"/>
            <ac:spMk id="3" creationId="{75DA7EC3-9D71-4AD3-BD30-55FF02CEA483}"/>
          </ac:spMkLst>
        </pc:spChg>
        <pc:spChg chg="add">
          <ac:chgData name="Rakici, Semsi" userId="dd1e0fe2-938e-4a1c-a346-35f95d966029" providerId="ADAL" clId="{9452BA7F-AB20-4F43-B60A-9B0FE8F2A3FA}" dt="2023-01-30T16:23:58.955" v="796"/>
          <ac:spMkLst>
            <pc:docMk/>
            <pc:sldMk cId="3629453788" sldId="270"/>
            <ac:spMk id="7" creationId="{E3C58B54-9949-4AEA-ADFA-FA8EA5270943}"/>
          </ac:spMkLst>
        </pc:spChg>
        <pc:picChg chg="add mod">
          <ac:chgData name="Rakici, Semsi" userId="dd1e0fe2-938e-4a1c-a346-35f95d966029" providerId="ADAL" clId="{9452BA7F-AB20-4F43-B60A-9B0FE8F2A3FA}" dt="2023-01-30T16:24:10.559" v="798" actId="1076"/>
          <ac:picMkLst>
            <pc:docMk/>
            <pc:sldMk cId="3629453788" sldId="270"/>
            <ac:picMk id="6" creationId="{721636E7-E1CE-47B3-9A75-2FF71A0F511E}"/>
          </ac:picMkLst>
        </pc:picChg>
      </pc:sldChg>
      <pc:sldMasterChg chg="addSp delSp modSp modSldLayout">
        <pc:chgData name="Rakici, Semsi" userId="dd1e0fe2-938e-4a1c-a346-35f95d966029" providerId="ADAL" clId="{9452BA7F-AB20-4F43-B60A-9B0FE8F2A3FA}" dt="2023-01-30T16:21:00.329" v="782" actId="255"/>
        <pc:sldMasterMkLst>
          <pc:docMk/>
          <pc:sldMasterMk cId="2738514744" sldId="2147483660"/>
        </pc:sldMasterMkLst>
        <pc:spChg chg="mod">
          <ac:chgData name="Rakici, Semsi" userId="dd1e0fe2-938e-4a1c-a346-35f95d966029" providerId="ADAL" clId="{9452BA7F-AB20-4F43-B60A-9B0FE8F2A3FA}" dt="2023-01-30T14:47:18.695" v="357" actId="20577"/>
          <ac:spMkLst>
            <pc:docMk/>
            <pc:sldMasterMk cId="2738514744" sldId="2147483660"/>
            <ac:spMk id="2" creationId="{00000000-0000-0000-0000-000000000000}"/>
          </ac:spMkLst>
        </pc:spChg>
        <pc:spChg chg="mod">
          <ac:chgData name="Rakici, Semsi" userId="dd1e0fe2-938e-4a1c-a346-35f95d966029" providerId="ADAL" clId="{9452BA7F-AB20-4F43-B60A-9B0FE8F2A3FA}" dt="2023-01-30T16:17:07.881" v="773" actId="255"/>
          <ac:spMkLst>
            <pc:docMk/>
            <pc:sldMasterMk cId="2738514744" sldId="2147483660"/>
            <ac:spMk id="3" creationId="{00000000-0000-0000-0000-000000000000}"/>
          </ac:spMkLst>
        </pc:spChg>
        <pc:spChg chg="mod">
          <ac:chgData name="Rakici, Semsi" userId="dd1e0fe2-938e-4a1c-a346-35f95d966029" providerId="ADAL" clId="{9452BA7F-AB20-4F43-B60A-9B0FE8F2A3FA}" dt="2023-01-30T14:51:58.967" v="371" actId="20577"/>
          <ac:spMkLst>
            <pc:docMk/>
            <pc:sldMasterMk cId="2738514744" sldId="2147483660"/>
            <ac:spMk id="5" creationId="{00000000-0000-0000-0000-000000000000}"/>
          </ac:spMkLst>
        </pc:spChg>
        <pc:spChg chg="mod">
          <ac:chgData name="Rakici, Semsi" userId="dd1e0fe2-938e-4a1c-a346-35f95d966029" providerId="ADAL" clId="{9452BA7F-AB20-4F43-B60A-9B0FE8F2A3FA}" dt="2023-01-30T14:51:39.094" v="367" actId="14100"/>
          <ac:spMkLst>
            <pc:docMk/>
            <pc:sldMasterMk cId="2738514744" sldId="2147483660"/>
            <ac:spMk id="6" creationId="{00000000-0000-0000-0000-000000000000}"/>
          </ac:spMkLst>
        </pc:spChg>
        <pc:spChg chg="add mod">
          <ac:chgData name="Rakici, Semsi" userId="dd1e0fe2-938e-4a1c-a346-35f95d966029" providerId="ADAL" clId="{9452BA7F-AB20-4F43-B60A-9B0FE8F2A3FA}" dt="2023-01-30T14:21:41.161" v="2" actId="207"/>
          <ac:spMkLst>
            <pc:docMk/>
            <pc:sldMasterMk cId="2738514744" sldId="2147483660"/>
            <ac:spMk id="7" creationId="{2DBDB1FD-7182-4F2D-8688-A2A6D33CFC61}"/>
          </ac:spMkLst>
        </pc:spChg>
        <pc:spChg chg="add mod">
          <ac:chgData name="Rakici, Semsi" userId="dd1e0fe2-938e-4a1c-a346-35f95d966029" providerId="ADAL" clId="{9452BA7F-AB20-4F43-B60A-9B0FE8F2A3FA}" dt="2023-01-30T14:39:53.607" v="224" actId="164"/>
          <ac:spMkLst>
            <pc:docMk/>
            <pc:sldMasterMk cId="2738514744" sldId="2147483660"/>
            <ac:spMk id="8" creationId="{925977FE-98FA-41CC-A1FC-7BCBC5F8665B}"/>
          </ac:spMkLst>
        </pc:spChg>
        <pc:grpChg chg="add mod">
          <ac:chgData name="Rakici, Semsi" userId="dd1e0fe2-938e-4a1c-a346-35f95d966029" providerId="ADAL" clId="{9452BA7F-AB20-4F43-B60A-9B0FE8F2A3FA}" dt="2023-01-30T14:51:47.269" v="368" actId="1076"/>
          <ac:grpSpMkLst>
            <pc:docMk/>
            <pc:sldMasterMk cId="2738514744" sldId="2147483660"/>
            <ac:grpSpMk id="17" creationId="{F2CAB317-FF9A-4220-8FA2-21647FDEB99D}"/>
          </ac:grpSpMkLst>
        </pc:grpChg>
        <pc:picChg chg="add del">
          <ac:chgData name="Rakici, Semsi" userId="dd1e0fe2-938e-4a1c-a346-35f95d966029" providerId="ADAL" clId="{9452BA7F-AB20-4F43-B60A-9B0FE8F2A3FA}" dt="2023-01-30T14:23:15.978" v="8" actId="478"/>
          <ac:picMkLst>
            <pc:docMk/>
            <pc:sldMasterMk cId="2738514744" sldId="2147483660"/>
            <ac:picMk id="9" creationId="{926BFF87-6F97-442E-8410-7A55D03B47A6}"/>
          </ac:picMkLst>
        </pc:picChg>
        <pc:picChg chg="add del">
          <ac:chgData name="Rakici, Semsi" userId="dd1e0fe2-938e-4a1c-a346-35f95d966029" providerId="ADAL" clId="{9452BA7F-AB20-4F43-B60A-9B0FE8F2A3FA}" dt="2023-01-30T14:23:14.907" v="7" actId="478"/>
          <ac:picMkLst>
            <pc:docMk/>
            <pc:sldMasterMk cId="2738514744" sldId="2147483660"/>
            <ac:picMk id="10" creationId="{0CAF5E59-812B-4C9B-9EF5-D5CF2FD71910}"/>
          </ac:picMkLst>
        </pc:picChg>
        <pc:picChg chg="add del">
          <ac:chgData name="Rakici, Semsi" userId="dd1e0fe2-938e-4a1c-a346-35f95d966029" providerId="ADAL" clId="{9452BA7F-AB20-4F43-B60A-9B0FE8F2A3FA}" dt="2023-01-30T14:23:16.650" v="9" actId="478"/>
          <ac:picMkLst>
            <pc:docMk/>
            <pc:sldMasterMk cId="2738514744" sldId="2147483660"/>
            <ac:picMk id="11" creationId="{1DCF87C2-4A45-4E58-97BC-30DD2051BC4D}"/>
          </ac:picMkLst>
        </pc:picChg>
        <pc:picChg chg="add del">
          <ac:chgData name="Rakici, Semsi" userId="dd1e0fe2-938e-4a1c-a346-35f95d966029" providerId="ADAL" clId="{9452BA7F-AB20-4F43-B60A-9B0FE8F2A3FA}" dt="2023-01-30T14:22:49.627" v="4" actId="478"/>
          <ac:picMkLst>
            <pc:docMk/>
            <pc:sldMasterMk cId="2738514744" sldId="2147483660"/>
            <ac:picMk id="12" creationId="{38FB2CD8-5F65-470B-B44F-9D2F6AE2B51E}"/>
          </ac:picMkLst>
        </pc:picChg>
        <pc:picChg chg="add mod">
          <ac:chgData name="Rakici, Semsi" userId="dd1e0fe2-938e-4a1c-a346-35f95d966029" providerId="ADAL" clId="{9452BA7F-AB20-4F43-B60A-9B0FE8F2A3FA}" dt="2023-01-30T14:39:53.607" v="224" actId="164"/>
          <ac:picMkLst>
            <pc:docMk/>
            <pc:sldMasterMk cId="2738514744" sldId="2147483660"/>
            <ac:picMk id="13" creationId="{38CDB33B-2146-41C6-A1CB-857BEF0ACFBC}"/>
          </ac:picMkLst>
        </pc:picChg>
        <pc:picChg chg="add mod">
          <ac:chgData name="Rakici, Semsi" userId="dd1e0fe2-938e-4a1c-a346-35f95d966029" providerId="ADAL" clId="{9452BA7F-AB20-4F43-B60A-9B0FE8F2A3FA}" dt="2023-01-30T14:39:53.607" v="224" actId="164"/>
          <ac:picMkLst>
            <pc:docMk/>
            <pc:sldMasterMk cId="2738514744" sldId="2147483660"/>
            <ac:picMk id="14" creationId="{CF59E115-0C00-4322-9F15-36B68EA4DCF8}"/>
          </ac:picMkLst>
        </pc:picChg>
        <pc:picChg chg="add mod">
          <ac:chgData name="Rakici, Semsi" userId="dd1e0fe2-938e-4a1c-a346-35f95d966029" providerId="ADAL" clId="{9452BA7F-AB20-4F43-B60A-9B0FE8F2A3FA}" dt="2023-01-30T14:39:53.607" v="224" actId="164"/>
          <ac:picMkLst>
            <pc:docMk/>
            <pc:sldMasterMk cId="2738514744" sldId="2147483660"/>
            <ac:picMk id="15" creationId="{7942D846-F9A5-49F5-B4CE-C67808A4B469}"/>
          </ac:picMkLst>
        </pc:picChg>
        <pc:picChg chg="add mod">
          <ac:chgData name="Rakici, Semsi" userId="dd1e0fe2-938e-4a1c-a346-35f95d966029" providerId="ADAL" clId="{9452BA7F-AB20-4F43-B60A-9B0FE8F2A3FA}" dt="2023-01-30T14:39:53.607" v="224" actId="164"/>
          <ac:picMkLst>
            <pc:docMk/>
            <pc:sldMasterMk cId="2738514744" sldId="2147483660"/>
            <ac:picMk id="16" creationId="{F9C93E08-9F93-4450-B9A6-8DE4615B9F54}"/>
          </ac:picMkLst>
        </pc:picChg>
        <pc:sldLayoutChg chg="addSp delSp modSp">
          <pc:chgData name="Rakici, Semsi" userId="dd1e0fe2-938e-4a1c-a346-35f95d966029" providerId="ADAL" clId="{9452BA7F-AB20-4F43-B60A-9B0FE8F2A3FA}" dt="2023-01-30T16:11:23.681" v="762" actId="14100"/>
          <pc:sldLayoutMkLst>
            <pc:docMk/>
            <pc:sldMasterMk cId="2738514744" sldId="2147483660"/>
            <pc:sldLayoutMk cId="913554630" sldId="2147483661"/>
          </pc:sldLayoutMkLst>
          <pc:spChg chg="mod">
            <ac:chgData name="Rakici, Semsi" userId="dd1e0fe2-938e-4a1c-a346-35f95d966029" providerId="ADAL" clId="{9452BA7F-AB20-4F43-B60A-9B0FE8F2A3FA}" dt="2023-01-30T14:29:32.426" v="181" actId="20577"/>
            <ac:spMkLst>
              <pc:docMk/>
              <pc:sldMasterMk cId="2738514744" sldId="2147483660"/>
              <pc:sldLayoutMk cId="913554630" sldId="2147483661"/>
              <ac:spMk id="2" creationId="{00000000-0000-0000-0000-000000000000}"/>
            </ac:spMkLst>
          </pc:spChg>
          <pc:spChg chg="mod">
            <ac:chgData name="Rakici, Semsi" userId="dd1e0fe2-938e-4a1c-a346-35f95d966029" providerId="ADAL" clId="{9452BA7F-AB20-4F43-B60A-9B0FE8F2A3FA}" dt="2023-01-30T16:11:23.681" v="762" actId="14100"/>
            <ac:spMkLst>
              <pc:docMk/>
              <pc:sldMasterMk cId="2738514744" sldId="2147483660"/>
              <pc:sldLayoutMk cId="913554630" sldId="2147483661"/>
              <ac:spMk id="3" creationId="{00000000-0000-0000-0000-000000000000}"/>
            </ac:spMkLst>
          </pc:spChg>
          <pc:spChg chg="del mod">
            <ac:chgData name="Rakici, Semsi" userId="dd1e0fe2-938e-4a1c-a346-35f95d966029" providerId="ADAL" clId="{9452BA7F-AB20-4F43-B60A-9B0FE8F2A3FA}" dt="2023-01-30T14:42:48.569" v="239"/>
            <ac:spMkLst>
              <pc:docMk/>
              <pc:sldMasterMk cId="2738514744" sldId="2147483660"/>
              <pc:sldLayoutMk cId="913554630" sldId="2147483661"/>
              <ac:spMk id="4" creationId="{00000000-0000-0000-0000-000000000000}"/>
            </ac:spMkLst>
          </pc:spChg>
          <pc:spChg chg="del">
            <ac:chgData name="Rakici, Semsi" userId="dd1e0fe2-938e-4a1c-a346-35f95d966029" providerId="ADAL" clId="{9452BA7F-AB20-4F43-B60A-9B0FE8F2A3FA}" dt="2023-01-30T14:42:48.569" v="239"/>
            <ac:spMkLst>
              <pc:docMk/>
              <pc:sldMasterMk cId="2738514744" sldId="2147483660"/>
              <pc:sldLayoutMk cId="913554630" sldId="2147483661"/>
              <ac:spMk id="5" creationId="{00000000-0000-0000-0000-000000000000}"/>
            </ac:spMkLst>
          </pc:spChg>
          <pc:spChg chg="del">
            <ac:chgData name="Rakici, Semsi" userId="dd1e0fe2-938e-4a1c-a346-35f95d966029" providerId="ADAL" clId="{9452BA7F-AB20-4F43-B60A-9B0FE8F2A3FA}" dt="2023-01-30T14:42:48.569" v="239"/>
            <ac:spMkLst>
              <pc:docMk/>
              <pc:sldMasterMk cId="2738514744" sldId="2147483660"/>
              <pc:sldLayoutMk cId="913554630" sldId="2147483661"/>
              <ac:spMk id="6" creationId="{00000000-0000-0000-0000-000000000000}"/>
            </ac:spMkLst>
          </pc:spChg>
          <pc:spChg chg="add mod">
            <ac:chgData name="Rakici, Semsi" userId="dd1e0fe2-938e-4a1c-a346-35f95d966029" providerId="ADAL" clId="{9452BA7F-AB20-4F43-B60A-9B0FE8F2A3FA}" dt="2023-01-30T14:21:55.889" v="3" actId="207"/>
            <ac:spMkLst>
              <pc:docMk/>
              <pc:sldMasterMk cId="2738514744" sldId="2147483660"/>
              <pc:sldLayoutMk cId="913554630" sldId="2147483661"/>
              <ac:spMk id="7" creationId="{BE1D153B-159A-4324-B6E3-E88603A3642B}"/>
            </ac:spMkLst>
          </pc:spChg>
          <pc:spChg chg="add mod">
            <ac:chgData name="Rakici, Semsi" userId="dd1e0fe2-938e-4a1c-a346-35f95d966029" providerId="ADAL" clId="{9452BA7F-AB20-4F43-B60A-9B0FE8F2A3FA}" dt="2023-01-30T14:30:44.570" v="183" actId="14100"/>
            <ac:spMkLst>
              <pc:docMk/>
              <pc:sldMasterMk cId="2738514744" sldId="2147483660"/>
              <pc:sldLayoutMk cId="913554630" sldId="2147483661"/>
              <ac:spMk id="9" creationId="{60B6EE0D-F515-4C86-8ADA-901443D60776}"/>
            </ac:spMkLst>
          </pc:spChg>
          <pc:spChg chg="add del mod">
            <ac:chgData name="Rakici, Semsi" userId="dd1e0fe2-938e-4a1c-a346-35f95d966029" providerId="ADAL" clId="{9452BA7F-AB20-4F43-B60A-9B0FE8F2A3FA}" dt="2023-01-30T14:43:00.519" v="240" actId="478"/>
            <ac:spMkLst>
              <pc:docMk/>
              <pc:sldMasterMk cId="2738514744" sldId="2147483660"/>
              <pc:sldLayoutMk cId="913554630" sldId="2147483661"/>
              <ac:spMk id="10" creationId="{279F2582-3FCD-4DEC-A536-8BDA94CBA2E9}"/>
            </ac:spMkLst>
          </pc:spChg>
          <pc:spChg chg="add mod">
            <ac:chgData name="Rakici, Semsi" userId="dd1e0fe2-938e-4a1c-a346-35f95d966029" providerId="ADAL" clId="{9452BA7F-AB20-4F43-B60A-9B0FE8F2A3FA}" dt="2023-01-30T14:52:06.095" v="372"/>
            <ac:spMkLst>
              <pc:docMk/>
              <pc:sldMasterMk cId="2738514744" sldId="2147483660"/>
              <pc:sldLayoutMk cId="913554630" sldId="2147483661"/>
              <ac:spMk id="24" creationId="{F80D4A27-6D57-44A1-BAE1-DC47A1E4AA4A}"/>
            </ac:spMkLst>
          </pc:spChg>
          <pc:spChg chg="add mod">
            <ac:chgData name="Rakici, Semsi" userId="dd1e0fe2-938e-4a1c-a346-35f95d966029" providerId="ADAL" clId="{9452BA7F-AB20-4F43-B60A-9B0FE8F2A3FA}" dt="2023-01-30T14:52:06.095" v="372"/>
            <ac:spMkLst>
              <pc:docMk/>
              <pc:sldMasterMk cId="2738514744" sldId="2147483660"/>
              <pc:sldLayoutMk cId="913554630" sldId="2147483661"/>
              <ac:spMk id="25" creationId="{C646605B-276E-458F-BA23-F663EF75C3A9}"/>
            </ac:spMkLst>
          </pc:spChg>
          <pc:grpChg chg="add del mod">
            <ac:chgData name="Rakici, Semsi" userId="dd1e0fe2-938e-4a1c-a346-35f95d966029" providerId="ADAL" clId="{9452BA7F-AB20-4F43-B60A-9B0FE8F2A3FA}" dt="2023-01-30T14:43:02.983" v="241" actId="478"/>
            <ac:grpSpMkLst>
              <pc:docMk/>
              <pc:sldMasterMk cId="2738514744" sldId="2147483660"/>
              <pc:sldLayoutMk cId="913554630" sldId="2147483661"/>
              <ac:grpSpMk id="17" creationId="{B1383A21-2F96-4775-8F11-8A254AF6E23D}"/>
            </ac:grpSpMkLst>
          </pc:grpChg>
          <pc:grpChg chg="add">
            <ac:chgData name="Rakici, Semsi" userId="dd1e0fe2-938e-4a1c-a346-35f95d966029" providerId="ADAL" clId="{9452BA7F-AB20-4F43-B60A-9B0FE8F2A3FA}" dt="2023-01-30T14:43:13.787" v="242"/>
            <ac:grpSpMkLst>
              <pc:docMk/>
              <pc:sldMasterMk cId="2738514744" sldId="2147483660"/>
              <pc:sldLayoutMk cId="913554630" sldId="2147483661"/>
              <ac:grpSpMk id="18" creationId="{1F75F47D-AD24-4E8E-86B4-BFB1637E910D}"/>
            </ac:grpSpMkLst>
          </pc:grpChg>
          <pc:picChg chg="add">
            <ac:chgData name="Rakici, Semsi" userId="dd1e0fe2-938e-4a1c-a346-35f95d966029" providerId="ADAL" clId="{9452BA7F-AB20-4F43-B60A-9B0FE8F2A3FA}" dt="2023-01-30T14:20:58.320" v="0"/>
            <ac:picMkLst>
              <pc:docMk/>
              <pc:sldMasterMk cId="2738514744" sldId="2147483660"/>
              <pc:sldLayoutMk cId="913554630" sldId="2147483661"/>
              <ac:picMk id="8" creationId="{0E334449-175D-4EFB-B82F-D9AA0AADF59A}"/>
            </ac:picMkLst>
          </pc:picChg>
          <pc:picChg chg="add del">
            <ac:chgData name="Rakici, Semsi" userId="dd1e0fe2-938e-4a1c-a346-35f95d966029" providerId="ADAL" clId="{9452BA7F-AB20-4F43-B60A-9B0FE8F2A3FA}" dt="2023-01-30T14:31:08.777" v="185" actId="478"/>
            <ac:picMkLst>
              <pc:docMk/>
              <pc:sldMasterMk cId="2738514744" sldId="2147483660"/>
              <pc:sldLayoutMk cId="913554630" sldId="2147483661"/>
              <ac:picMk id="11" creationId="{3EBB75CF-41FE-44CA-AFCA-3BF8759811D3}"/>
            </ac:picMkLst>
          </pc:picChg>
          <pc:picChg chg="add del">
            <ac:chgData name="Rakici, Semsi" userId="dd1e0fe2-938e-4a1c-a346-35f95d966029" providerId="ADAL" clId="{9452BA7F-AB20-4F43-B60A-9B0FE8F2A3FA}" dt="2023-01-30T14:31:07.385" v="184" actId="478"/>
            <ac:picMkLst>
              <pc:docMk/>
              <pc:sldMasterMk cId="2738514744" sldId="2147483660"/>
              <pc:sldLayoutMk cId="913554630" sldId="2147483661"/>
              <ac:picMk id="12" creationId="{CA61E8A3-D79A-4A61-83AE-3E2A78F758AC}"/>
            </ac:picMkLst>
          </pc:picChg>
          <pc:picChg chg="add del">
            <ac:chgData name="Rakici, Semsi" userId="dd1e0fe2-938e-4a1c-a346-35f95d966029" providerId="ADAL" clId="{9452BA7F-AB20-4F43-B60A-9B0FE8F2A3FA}" dt="2023-01-30T14:31:09.466" v="186" actId="478"/>
            <ac:picMkLst>
              <pc:docMk/>
              <pc:sldMasterMk cId="2738514744" sldId="2147483660"/>
              <pc:sldLayoutMk cId="913554630" sldId="2147483661"/>
              <ac:picMk id="13" creationId="{90299B99-D933-4724-9710-571522F8797D}"/>
            </ac:picMkLst>
          </pc:picChg>
          <pc:picChg chg="add mod">
            <ac:chgData name="Rakici, Semsi" userId="dd1e0fe2-938e-4a1c-a346-35f95d966029" providerId="ADAL" clId="{9452BA7F-AB20-4F43-B60A-9B0FE8F2A3FA}" dt="2023-01-30T14:36:33.183" v="217" actId="164"/>
            <ac:picMkLst>
              <pc:docMk/>
              <pc:sldMasterMk cId="2738514744" sldId="2147483660"/>
              <pc:sldLayoutMk cId="913554630" sldId="2147483661"/>
              <ac:picMk id="14" creationId="{D2C5C62F-A0FB-4C08-BC91-39028208B97D}"/>
            </ac:picMkLst>
          </pc:picChg>
          <pc:picChg chg="add mod">
            <ac:chgData name="Rakici, Semsi" userId="dd1e0fe2-938e-4a1c-a346-35f95d966029" providerId="ADAL" clId="{9452BA7F-AB20-4F43-B60A-9B0FE8F2A3FA}" dt="2023-01-30T14:36:33.183" v="217" actId="164"/>
            <ac:picMkLst>
              <pc:docMk/>
              <pc:sldMasterMk cId="2738514744" sldId="2147483660"/>
              <pc:sldLayoutMk cId="913554630" sldId="2147483661"/>
              <ac:picMk id="15" creationId="{C530E3C4-C1C7-4D82-BE40-78119DADC56F}"/>
            </ac:picMkLst>
          </pc:picChg>
          <pc:picChg chg="add mod">
            <ac:chgData name="Rakici, Semsi" userId="dd1e0fe2-938e-4a1c-a346-35f95d966029" providerId="ADAL" clId="{9452BA7F-AB20-4F43-B60A-9B0FE8F2A3FA}" dt="2023-01-30T14:36:33.183" v="217" actId="164"/>
            <ac:picMkLst>
              <pc:docMk/>
              <pc:sldMasterMk cId="2738514744" sldId="2147483660"/>
              <pc:sldLayoutMk cId="913554630" sldId="2147483661"/>
              <ac:picMk id="16" creationId="{1CA12033-1B8B-4A5D-B259-01C45668D8E2}"/>
            </ac:picMkLst>
          </pc:picChg>
          <pc:picChg chg="del">
            <ac:chgData name="Rakici, Semsi" userId="dd1e0fe2-938e-4a1c-a346-35f95d966029" providerId="ADAL" clId="{9452BA7F-AB20-4F43-B60A-9B0FE8F2A3FA}" dt="2023-01-30T14:43:18.295" v="243" actId="478"/>
            <ac:picMkLst>
              <pc:docMk/>
              <pc:sldMasterMk cId="2738514744" sldId="2147483660"/>
              <pc:sldLayoutMk cId="913554630" sldId="2147483661"/>
              <ac:picMk id="20" creationId="{8D1FF655-0816-49B6-BE28-60F13344F8AA}"/>
            </ac:picMkLst>
          </pc:picChg>
        </pc:sldLayoutChg>
        <pc:sldLayoutChg chg="addSp delSp modSp">
          <pc:chgData name="Rakici, Semsi" userId="dd1e0fe2-938e-4a1c-a346-35f95d966029" providerId="ADAL" clId="{9452BA7F-AB20-4F43-B60A-9B0FE8F2A3FA}" dt="2023-01-30T16:20:24.073" v="781" actId="255"/>
          <pc:sldLayoutMkLst>
            <pc:docMk/>
            <pc:sldMasterMk cId="2738514744" sldId="2147483660"/>
            <pc:sldLayoutMk cId="3617361971" sldId="2147483662"/>
          </pc:sldLayoutMkLst>
          <pc:spChg chg="mod">
            <ac:chgData name="Rakici, Semsi" userId="dd1e0fe2-938e-4a1c-a346-35f95d966029" providerId="ADAL" clId="{9452BA7F-AB20-4F43-B60A-9B0FE8F2A3FA}" dt="2023-01-30T14:46:55.039" v="281" actId="242"/>
            <ac:spMkLst>
              <pc:docMk/>
              <pc:sldMasterMk cId="2738514744" sldId="2147483660"/>
              <pc:sldLayoutMk cId="3617361971" sldId="2147483662"/>
              <ac:spMk id="2" creationId="{00000000-0000-0000-0000-000000000000}"/>
            </ac:spMkLst>
          </pc:spChg>
          <pc:spChg chg="mod">
            <ac:chgData name="Rakici, Semsi" userId="dd1e0fe2-938e-4a1c-a346-35f95d966029" providerId="ADAL" clId="{9452BA7F-AB20-4F43-B60A-9B0FE8F2A3FA}" dt="2023-01-30T16:20:24.073" v="781" actId="255"/>
            <ac:spMkLst>
              <pc:docMk/>
              <pc:sldMasterMk cId="2738514744" sldId="2147483660"/>
              <pc:sldLayoutMk cId="3617361971" sldId="2147483662"/>
              <ac:spMk id="3" creationId="{00000000-0000-0000-0000-000000000000}"/>
            </ac:spMkLst>
          </pc:spChg>
          <pc:spChg chg="del mod">
            <ac:chgData name="Rakici, Semsi" userId="dd1e0fe2-938e-4a1c-a346-35f95d966029" providerId="ADAL" clId="{9452BA7F-AB20-4F43-B60A-9B0FE8F2A3FA}" dt="2023-01-30T14:33:19.826" v="201"/>
            <ac:spMkLst>
              <pc:docMk/>
              <pc:sldMasterMk cId="2738514744" sldId="2147483660"/>
              <pc:sldLayoutMk cId="3617361971" sldId="2147483662"/>
              <ac:spMk id="4" creationId="{00000000-0000-0000-0000-000000000000}"/>
            </ac:spMkLst>
          </pc:spChg>
          <pc:spChg chg="del mod">
            <ac:chgData name="Rakici, Semsi" userId="dd1e0fe2-938e-4a1c-a346-35f95d966029" providerId="ADAL" clId="{9452BA7F-AB20-4F43-B60A-9B0FE8F2A3FA}" dt="2023-01-30T14:33:19.826" v="201"/>
            <ac:spMkLst>
              <pc:docMk/>
              <pc:sldMasterMk cId="2738514744" sldId="2147483660"/>
              <pc:sldLayoutMk cId="3617361971" sldId="2147483662"/>
              <ac:spMk id="5" creationId="{00000000-0000-0000-0000-000000000000}"/>
            </ac:spMkLst>
          </pc:spChg>
          <pc:spChg chg="del mod">
            <ac:chgData name="Rakici, Semsi" userId="dd1e0fe2-938e-4a1c-a346-35f95d966029" providerId="ADAL" clId="{9452BA7F-AB20-4F43-B60A-9B0FE8F2A3FA}" dt="2023-01-30T14:33:19.826" v="201"/>
            <ac:spMkLst>
              <pc:docMk/>
              <pc:sldMasterMk cId="2738514744" sldId="2147483660"/>
              <pc:sldLayoutMk cId="3617361971" sldId="2147483662"/>
              <ac:spMk id="6" creationId="{00000000-0000-0000-0000-000000000000}"/>
            </ac:spMkLst>
          </pc:spChg>
          <pc:spChg chg="add del mod">
            <ac:chgData name="Rakici, Semsi" userId="dd1e0fe2-938e-4a1c-a346-35f95d966029" providerId="ADAL" clId="{9452BA7F-AB20-4F43-B60A-9B0FE8F2A3FA}" dt="2023-01-30T14:36:20.682" v="215"/>
            <ac:spMkLst>
              <pc:docMk/>
              <pc:sldMasterMk cId="2738514744" sldId="2147483660"/>
              <pc:sldLayoutMk cId="3617361971" sldId="2147483662"/>
              <ac:spMk id="7" creationId="{C3F7A856-4B9C-48A5-A793-BEEA378DB3BD}"/>
            </ac:spMkLst>
          </pc:spChg>
          <pc:spChg chg="add del mod">
            <ac:chgData name="Rakici, Semsi" userId="dd1e0fe2-938e-4a1c-a346-35f95d966029" providerId="ADAL" clId="{9452BA7F-AB20-4F43-B60A-9B0FE8F2A3FA}" dt="2023-01-30T14:36:20.682" v="215"/>
            <ac:spMkLst>
              <pc:docMk/>
              <pc:sldMasterMk cId="2738514744" sldId="2147483660"/>
              <pc:sldLayoutMk cId="3617361971" sldId="2147483662"/>
              <ac:spMk id="8" creationId="{B2C4EB1E-0FC1-4893-8FEB-5815F849D6C6}"/>
            </ac:spMkLst>
          </pc:spChg>
          <pc:spChg chg="add del mod">
            <ac:chgData name="Rakici, Semsi" userId="dd1e0fe2-938e-4a1c-a346-35f95d966029" providerId="ADAL" clId="{9452BA7F-AB20-4F43-B60A-9B0FE8F2A3FA}" dt="2023-01-30T14:36:20.682" v="215"/>
            <ac:spMkLst>
              <pc:docMk/>
              <pc:sldMasterMk cId="2738514744" sldId="2147483660"/>
              <pc:sldLayoutMk cId="3617361971" sldId="2147483662"/>
              <ac:spMk id="9" creationId="{199EC2E8-C7E9-4D7B-8311-488A134503CC}"/>
            </ac:spMkLst>
          </pc:spChg>
          <pc:spChg chg="add del mod">
            <ac:chgData name="Rakici, Semsi" userId="dd1e0fe2-938e-4a1c-a346-35f95d966029" providerId="ADAL" clId="{9452BA7F-AB20-4F43-B60A-9B0FE8F2A3FA}" dt="2023-01-30T14:50:00.518" v="361" actId="478"/>
            <ac:spMkLst>
              <pc:docMk/>
              <pc:sldMasterMk cId="2738514744" sldId="2147483660"/>
              <pc:sldLayoutMk cId="3617361971" sldId="2147483662"/>
              <ac:spMk id="10" creationId="{EF1D84D6-A48C-40A6-B4C9-EB43DDE5DBCB}"/>
            </ac:spMkLst>
          </pc:spChg>
          <pc:spChg chg="add mod">
            <ac:chgData name="Rakici, Semsi" userId="dd1e0fe2-938e-4a1c-a346-35f95d966029" providerId="ADAL" clId="{9452BA7F-AB20-4F43-B60A-9B0FE8F2A3FA}" dt="2023-01-30T14:43:34.537" v="244" actId="120"/>
            <ac:spMkLst>
              <pc:docMk/>
              <pc:sldMasterMk cId="2738514744" sldId="2147483660"/>
              <pc:sldLayoutMk cId="3617361971" sldId="2147483662"/>
              <ac:spMk id="11" creationId="{6BCA1205-C644-4A47-A2D3-8484872E5A25}"/>
            </ac:spMkLst>
          </pc:spChg>
          <pc:spChg chg="add mod">
            <ac:chgData name="Rakici, Semsi" userId="dd1e0fe2-938e-4a1c-a346-35f95d966029" providerId="ADAL" clId="{9452BA7F-AB20-4F43-B60A-9B0FE8F2A3FA}" dt="2023-01-30T14:50:08.966" v="363" actId="14100"/>
            <ac:spMkLst>
              <pc:docMk/>
              <pc:sldMasterMk cId="2738514744" sldId="2147483660"/>
              <pc:sldLayoutMk cId="3617361971" sldId="2147483662"/>
              <ac:spMk id="12" creationId="{B5C64A4F-80EA-4151-A468-9C638405A454}"/>
            </ac:spMkLst>
          </pc:spChg>
        </pc:sldLayoutChg>
        <pc:sldLayoutChg chg="delSp modSp">
          <pc:chgData name="Rakici, Semsi" userId="dd1e0fe2-938e-4a1c-a346-35f95d966029" providerId="ADAL" clId="{9452BA7F-AB20-4F43-B60A-9B0FE8F2A3FA}" dt="2023-01-30T14:43:57.312" v="247"/>
          <pc:sldLayoutMkLst>
            <pc:docMk/>
            <pc:sldMasterMk cId="2738514744" sldId="2147483660"/>
            <pc:sldLayoutMk cId="3664221296" sldId="2147483663"/>
          </pc:sldLayoutMkLst>
          <pc:spChg chg="mod">
            <ac:chgData name="Rakici, Semsi" userId="dd1e0fe2-938e-4a1c-a346-35f95d966029" providerId="ADAL" clId="{9452BA7F-AB20-4F43-B60A-9B0FE8F2A3FA}" dt="2023-01-30T14:43:44.159" v="245" actId="1076"/>
            <ac:spMkLst>
              <pc:docMk/>
              <pc:sldMasterMk cId="2738514744" sldId="2147483660"/>
              <pc:sldLayoutMk cId="3664221296" sldId="2147483663"/>
              <ac:spMk id="2" creationId="{00000000-0000-0000-0000-000000000000}"/>
            </ac:spMkLst>
          </pc:spChg>
          <pc:spChg chg="mod">
            <ac:chgData name="Rakici, Semsi" userId="dd1e0fe2-938e-4a1c-a346-35f95d966029" providerId="ADAL" clId="{9452BA7F-AB20-4F43-B60A-9B0FE8F2A3FA}" dt="2023-01-30T14:43:47.431" v="246" actId="1076"/>
            <ac:spMkLst>
              <pc:docMk/>
              <pc:sldMasterMk cId="2738514744" sldId="2147483660"/>
              <pc:sldLayoutMk cId="3664221296" sldId="2147483663"/>
              <ac:spMk id="3" creationId="{00000000-0000-0000-0000-000000000000}"/>
            </ac:spMkLst>
          </pc:spChg>
          <pc:spChg chg="del">
            <ac:chgData name="Rakici, Semsi" userId="dd1e0fe2-938e-4a1c-a346-35f95d966029" providerId="ADAL" clId="{9452BA7F-AB20-4F43-B60A-9B0FE8F2A3FA}" dt="2023-01-30T14:43:57.312" v="247"/>
            <ac:spMkLst>
              <pc:docMk/>
              <pc:sldMasterMk cId="2738514744" sldId="2147483660"/>
              <pc:sldLayoutMk cId="3664221296" sldId="2147483663"/>
              <ac:spMk id="4" creationId="{00000000-0000-0000-0000-000000000000}"/>
            </ac:spMkLst>
          </pc:spChg>
          <pc:spChg chg="del">
            <ac:chgData name="Rakici, Semsi" userId="dd1e0fe2-938e-4a1c-a346-35f95d966029" providerId="ADAL" clId="{9452BA7F-AB20-4F43-B60A-9B0FE8F2A3FA}" dt="2023-01-30T14:43:57.312" v="247"/>
            <ac:spMkLst>
              <pc:docMk/>
              <pc:sldMasterMk cId="2738514744" sldId="2147483660"/>
              <pc:sldLayoutMk cId="3664221296" sldId="2147483663"/>
              <ac:spMk id="5" creationId="{00000000-0000-0000-0000-000000000000}"/>
            </ac:spMkLst>
          </pc:spChg>
          <pc:spChg chg="del">
            <ac:chgData name="Rakici, Semsi" userId="dd1e0fe2-938e-4a1c-a346-35f95d966029" providerId="ADAL" clId="{9452BA7F-AB20-4F43-B60A-9B0FE8F2A3FA}" dt="2023-01-30T14:43:57.312" v="247"/>
            <ac:spMkLst>
              <pc:docMk/>
              <pc:sldMasterMk cId="2738514744" sldId="2147483660"/>
              <pc:sldLayoutMk cId="3664221296" sldId="2147483663"/>
              <ac:spMk id="6" creationId="{00000000-0000-0000-0000-000000000000}"/>
            </ac:spMkLst>
          </pc:spChg>
        </pc:sldLayoutChg>
        <pc:sldLayoutChg chg="modSp">
          <pc:chgData name="Rakici, Semsi" userId="dd1e0fe2-938e-4a1c-a346-35f95d966029" providerId="ADAL" clId="{9452BA7F-AB20-4F43-B60A-9B0FE8F2A3FA}" dt="2023-01-30T14:44:32.838" v="255" actId="14100"/>
          <pc:sldLayoutMkLst>
            <pc:docMk/>
            <pc:sldMasterMk cId="2738514744" sldId="2147483660"/>
            <pc:sldLayoutMk cId="1775706459" sldId="2147483664"/>
          </pc:sldLayoutMkLst>
          <pc:spChg chg="mod">
            <ac:chgData name="Rakici, Semsi" userId="dd1e0fe2-938e-4a1c-a346-35f95d966029" providerId="ADAL" clId="{9452BA7F-AB20-4F43-B60A-9B0FE8F2A3FA}" dt="2023-01-30T14:44:21.799" v="251" actId="14100"/>
            <ac:spMkLst>
              <pc:docMk/>
              <pc:sldMasterMk cId="2738514744" sldId="2147483660"/>
              <pc:sldLayoutMk cId="1775706459" sldId="2147483664"/>
              <ac:spMk id="3" creationId="{00000000-0000-0000-0000-000000000000}"/>
            </ac:spMkLst>
          </pc:spChg>
          <pc:spChg chg="mod">
            <ac:chgData name="Rakici, Semsi" userId="dd1e0fe2-938e-4a1c-a346-35f95d966029" providerId="ADAL" clId="{9452BA7F-AB20-4F43-B60A-9B0FE8F2A3FA}" dt="2023-01-30T14:44:32.838" v="255" actId="14100"/>
            <ac:spMkLst>
              <pc:docMk/>
              <pc:sldMasterMk cId="2738514744" sldId="2147483660"/>
              <pc:sldLayoutMk cId="1775706459" sldId="2147483664"/>
              <ac:spMk id="4" creationId="{00000000-0000-0000-0000-000000000000}"/>
            </ac:spMkLst>
          </pc:spChg>
          <pc:spChg chg="mod">
            <ac:chgData name="Rakici, Semsi" userId="dd1e0fe2-938e-4a1c-a346-35f95d966029" providerId="ADAL" clId="{9452BA7F-AB20-4F43-B60A-9B0FE8F2A3FA}" dt="2023-01-30T14:44:07.449" v="248" actId="120"/>
            <ac:spMkLst>
              <pc:docMk/>
              <pc:sldMasterMk cId="2738514744" sldId="2147483660"/>
              <pc:sldLayoutMk cId="1775706459" sldId="2147483664"/>
              <ac:spMk id="6" creationId="{00000000-0000-0000-0000-000000000000}"/>
            </ac:spMkLst>
          </pc:spChg>
        </pc:sldLayoutChg>
        <pc:sldLayoutChg chg="modSp">
          <pc:chgData name="Rakici, Semsi" userId="dd1e0fe2-938e-4a1c-a346-35f95d966029" providerId="ADAL" clId="{9452BA7F-AB20-4F43-B60A-9B0FE8F2A3FA}" dt="2023-01-30T14:45:16.945" v="266" actId="120"/>
          <pc:sldLayoutMkLst>
            <pc:docMk/>
            <pc:sldMasterMk cId="2738514744" sldId="2147483660"/>
            <pc:sldLayoutMk cId="3812784620" sldId="2147483665"/>
          </pc:sldLayoutMkLst>
          <pc:spChg chg="mod">
            <ac:chgData name="Rakici, Semsi" userId="dd1e0fe2-938e-4a1c-a346-35f95d966029" providerId="ADAL" clId="{9452BA7F-AB20-4F43-B60A-9B0FE8F2A3FA}" dt="2023-01-30T14:44:49.431" v="259" actId="14100"/>
            <ac:spMkLst>
              <pc:docMk/>
              <pc:sldMasterMk cId="2738514744" sldId="2147483660"/>
              <pc:sldLayoutMk cId="3812784620" sldId="2147483665"/>
              <ac:spMk id="2" creationId="{00000000-0000-0000-0000-000000000000}"/>
            </ac:spMkLst>
          </pc:spChg>
          <pc:spChg chg="mod">
            <ac:chgData name="Rakici, Semsi" userId="dd1e0fe2-938e-4a1c-a346-35f95d966029" providerId="ADAL" clId="{9452BA7F-AB20-4F43-B60A-9B0FE8F2A3FA}" dt="2023-01-30T14:44:58.895" v="260" actId="1076"/>
            <ac:spMkLst>
              <pc:docMk/>
              <pc:sldMasterMk cId="2738514744" sldId="2147483660"/>
              <pc:sldLayoutMk cId="3812784620" sldId="2147483665"/>
              <ac:spMk id="3" creationId="{00000000-0000-0000-0000-000000000000}"/>
            </ac:spMkLst>
          </pc:spChg>
          <pc:spChg chg="mod">
            <ac:chgData name="Rakici, Semsi" userId="dd1e0fe2-938e-4a1c-a346-35f95d966029" providerId="ADAL" clId="{9452BA7F-AB20-4F43-B60A-9B0FE8F2A3FA}" dt="2023-01-30T14:45:04.175" v="262" actId="14100"/>
            <ac:spMkLst>
              <pc:docMk/>
              <pc:sldMasterMk cId="2738514744" sldId="2147483660"/>
              <pc:sldLayoutMk cId="3812784620" sldId="2147483665"/>
              <ac:spMk id="4" creationId="{00000000-0000-0000-0000-000000000000}"/>
            </ac:spMkLst>
          </pc:spChg>
          <pc:spChg chg="mod">
            <ac:chgData name="Rakici, Semsi" userId="dd1e0fe2-938e-4a1c-a346-35f95d966029" providerId="ADAL" clId="{9452BA7F-AB20-4F43-B60A-9B0FE8F2A3FA}" dt="2023-01-30T14:45:07.494" v="263" actId="1076"/>
            <ac:spMkLst>
              <pc:docMk/>
              <pc:sldMasterMk cId="2738514744" sldId="2147483660"/>
              <pc:sldLayoutMk cId="3812784620" sldId="2147483665"/>
              <ac:spMk id="5" creationId="{00000000-0000-0000-0000-000000000000}"/>
            </ac:spMkLst>
          </pc:spChg>
          <pc:spChg chg="mod">
            <ac:chgData name="Rakici, Semsi" userId="dd1e0fe2-938e-4a1c-a346-35f95d966029" providerId="ADAL" clId="{9452BA7F-AB20-4F43-B60A-9B0FE8F2A3FA}" dt="2023-01-30T14:45:14.087" v="265" actId="14100"/>
            <ac:spMkLst>
              <pc:docMk/>
              <pc:sldMasterMk cId="2738514744" sldId="2147483660"/>
              <pc:sldLayoutMk cId="3812784620" sldId="2147483665"/>
              <ac:spMk id="6" creationId="{00000000-0000-0000-0000-000000000000}"/>
            </ac:spMkLst>
          </pc:spChg>
          <pc:spChg chg="mod">
            <ac:chgData name="Rakici, Semsi" userId="dd1e0fe2-938e-4a1c-a346-35f95d966029" providerId="ADAL" clId="{9452BA7F-AB20-4F43-B60A-9B0FE8F2A3FA}" dt="2023-01-30T14:45:16.945" v="266" actId="120"/>
            <ac:spMkLst>
              <pc:docMk/>
              <pc:sldMasterMk cId="2738514744" sldId="2147483660"/>
              <pc:sldLayoutMk cId="3812784620" sldId="2147483665"/>
              <ac:spMk id="8" creationId="{00000000-0000-0000-0000-000000000000}"/>
            </ac:spMkLst>
          </pc:spChg>
        </pc:sldLayoutChg>
        <pc:sldLayoutChg chg="modSp">
          <pc:chgData name="Rakici, Semsi" userId="dd1e0fe2-938e-4a1c-a346-35f95d966029" providerId="ADAL" clId="{9452BA7F-AB20-4F43-B60A-9B0FE8F2A3FA}" dt="2023-01-30T16:21:00.329" v="782" actId="255"/>
          <pc:sldLayoutMkLst>
            <pc:docMk/>
            <pc:sldMasterMk cId="2738514744" sldId="2147483660"/>
            <pc:sldLayoutMk cId="1718285169" sldId="2147483668"/>
          </pc:sldLayoutMkLst>
          <pc:spChg chg="mod">
            <ac:chgData name="Rakici, Semsi" userId="dd1e0fe2-938e-4a1c-a346-35f95d966029" providerId="ADAL" clId="{9452BA7F-AB20-4F43-B60A-9B0FE8F2A3FA}" dt="2023-01-30T14:45:31.703" v="267" actId="14100"/>
            <ac:spMkLst>
              <pc:docMk/>
              <pc:sldMasterMk cId="2738514744" sldId="2147483660"/>
              <pc:sldLayoutMk cId="1718285169" sldId="2147483668"/>
              <ac:spMk id="3" creationId="{00000000-0000-0000-0000-000000000000}"/>
            </ac:spMkLst>
          </pc:spChg>
          <pc:spChg chg="mod">
            <ac:chgData name="Rakici, Semsi" userId="dd1e0fe2-938e-4a1c-a346-35f95d966029" providerId="ADAL" clId="{9452BA7F-AB20-4F43-B60A-9B0FE8F2A3FA}" dt="2023-01-30T16:21:00.329" v="782" actId="255"/>
            <ac:spMkLst>
              <pc:docMk/>
              <pc:sldMasterMk cId="2738514744" sldId="2147483660"/>
              <pc:sldLayoutMk cId="1718285169" sldId="2147483668"/>
              <ac:spMk id="4" creationId="{00000000-0000-0000-0000-000000000000}"/>
            </ac:spMkLst>
          </pc:spChg>
          <pc:spChg chg="mod">
            <ac:chgData name="Rakici, Semsi" userId="dd1e0fe2-938e-4a1c-a346-35f95d966029" providerId="ADAL" clId="{9452BA7F-AB20-4F43-B60A-9B0FE8F2A3FA}" dt="2023-01-30T14:45:39.097" v="268" actId="120"/>
            <ac:spMkLst>
              <pc:docMk/>
              <pc:sldMasterMk cId="2738514744" sldId="2147483660"/>
              <pc:sldLayoutMk cId="1718285169" sldId="2147483668"/>
              <ac:spMk id="6" creationId="{00000000-0000-0000-0000-000000000000}"/>
            </ac:spMkLst>
          </pc:spChg>
        </pc:sldLayoutChg>
        <pc:sldLayoutChg chg="modSp">
          <pc:chgData name="Rakici, Semsi" userId="dd1e0fe2-938e-4a1c-a346-35f95d966029" providerId="ADAL" clId="{9452BA7F-AB20-4F43-B60A-9B0FE8F2A3FA}" dt="2023-01-30T16:19:13.577" v="777" actId="255"/>
          <pc:sldLayoutMkLst>
            <pc:docMk/>
            <pc:sldMasterMk cId="2738514744" sldId="2147483660"/>
            <pc:sldLayoutMk cId="4119919848" sldId="2147483669"/>
          </pc:sldLayoutMkLst>
          <pc:spChg chg="mod">
            <ac:chgData name="Rakici, Semsi" userId="dd1e0fe2-938e-4a1c-a346-35f95d966029" providerId="ADAL" clId="{9452BA7F-AB20-4F43-B60A-9B0FE8F2A3FA}" dt="2023-01-30T14:46:09.862" v="275" actId="14100"/>
            <ac:spMkLst>
              <pc:docMk/>
              <pc:sldMasterMk cId="2738514744" sldId="2147483660"/>
              <pc:sldLayoutMk cId="4119919848" sldId="2147483669"/>
              <ac:spMk id="2" creationId="{00000000-0000-0000-0000-000000000000}"/>
            </ac:spMkLst>
          </pc:spChg>
          <pc:spChg chg="mod">
            <ac:chgData name="Rakici, Semsi" userId="dd1e0fe2-938e-4a1c-a346-35f95d966029" providerId="ADAL" clId="{9452BA7F-AB20-4F43-B60A-9B0FE8F2A3FA}" dt="2023-01-30T14:46:34.975" v="279" actId="14100"/>
            <ac:spMkLst>
              <pc:docMk/>
              <pc:sldMasterMk cId="2738514744" sldId="2147483660"/>
              <pc:sldLayoutMk cId="4119919848" sldId="2147483669"/>
              <ac:spMk id="3" creationId="{00000000-0000-0000-0000-000000000000}"/>
            </ac:spMkLst>
          </pc:spChg>
          <pc:spChg chg="mod">
            <ac:chgData name="Rakici, Semsi" userId="dd1e0fe2-938e-4a1c-a346-35f95d966029" providerId="ADAL" clId="{9452BA7F-AB20-4F43-B60A-9B0FE8F2A3FA}" dt="2023-01-30T16:19:13.577" v="777" actId="255"/>
            <ac:spMkLst>
              <pc:docMk/>
              <pc:sldMasterMk cId="2738514744" sldId="2147483660"/>
              <pc:sldLayoutMk cId="4119919848" sldId="2147483669"/>
              <ac:spMk id="4" creationId="{00000000-0000-0000-0000-000000000000}"/>
            </ac:spMkLst>
          </pc:spChg>
          <pc:spChg chg="mod">
            <ac:chgData name="Rakici, Semsi" userId="dd1e0fe2-938e-4a1c-a346-35f95d966029" providerId="ADAL" clId="{9452BA7F-AB20-4F43-B60A-9B0FE8F2A3FA}" dt="2023-01-30T14:45:55.529" v="271" actId="120"/>
            <ac:spMkLst>
              <pc:docMk/>
              <pc:sldMasterMk cId="2738514744" sldId="2147483660"/>
              <pc:sldLayoutMk cId="4119919848" sldId="2147483669"/>
              <ac:spMk id="6" creationId="{00000000-0000-0000-0000-000000000000}"/>
            </ac:spMkLst>
          </pc:spChg>
        </pc:sldLayoutChg>
        <pc:sldLayoutChg chg="delSp">
          <pc:chgData name="Rakici, Semsi" userId="dd1e0fe2-938e-4a1c-a346-35f95d966029" providerId="ADAL" clId="{9452BA7F-AB20-4F43-B60A-9B0FE8F2A3FA}" dt="2023-01-30T14:45:46.160" v="269"/>
          <pc:sldLayoutMkLst>
            <pc:docMk/>
            <pc:sldMasterMk cId="2738514744" sldId="2147483660"/>
            <pc:sldLayoutMk cId="2800646630" sldId="2147483670"/>
          </pc:sldLayoutMkLst>
          <pc:spChg chg="del">
            <ac:chgData name="Rakici, Semsi" userId="dd1e0fe2-938e-4a1c-a346-35f95d966029" providerId="ADAL" clId="{9452BA7F-AB20-4F43-B60A-9B0FE8F2A3FA}" dt="2023-01-30T14:45:46.160" v="269"/>
            <ac:spMkLst>
              <pc:docMk/>
              <pc:sldMasterMk cId="2738514744" sldId="2147483660"/>
              <pc:sldLayoutMk cId="2800646630" sldId="2147483670"/>
              <ac:spMk id="4" creationId="{00000000-0000-0000-0000-000000000000}"/>
            </ac:spMkLst>
          </pc:spChg>
          <pc:spChg chg="del">
            <ac:chgData name="Rakici, Semsi" userId="dd1e0fe2-938e-4a1c-a346-35f95d966029" providerId="ADAL" clId="{9452BA7F-AB20-4F43-B60A-9B0FE8F2A3FA}" dt="2023-01-30T14:45:46.160" v="269"/>
            <ac:spMkLst>
              <pc:docMk/>
              <pc:sldMasterMk cId="2738514744" sldId="2147483660"/>
              <pc:sldLayoutMk cId="2800646630" sldId="2147483670"/>
              <ac:spMk id="5" creationId="{00000000-0000-0000-0000-000000000000}"/>
            </ac:spMkLst>
          </pc:spChg>
          <pc:spChg chg="del">
            <ac:chgData name="Rakici, Semsi" userId="dd1e0fe2-938e-4a1c-a346-35f95d966029" providerId="ADAL" clId="{9452BA7F-AB20-4F43-B60A-9B0FE8F2A3FA}" dt="2023-01-30T14:45:46.160" v="269"/>
            <ac:spMkLst>
              <pc:docMk/>
              <pc:sldMasterMk cId="2738514744" sldId="2147483660"/>
              <pc:sldLayoutMk cId="2800646630" sldId="2147483670"/>
              <ac:spMk id="6" creationId="{00000000-0000-0000-0000-000000000000}"/>
            </ac:spMkLst>
          </pc:spChg>
        </pc:sldLayoutChg>
        <pc:sldLayoutChg chg="delSp">
          <pc:chgData name="Rakici, Semsi" userId="dd1e0fe2-938e-4a1c-a346-35f95d966029" providerId="ADAL" clId="{9452BA7F-AB20-4F43-B60A-9B0FE8F2A3FA}" dt="2023-01-30T14:45:49.199" v="270"/>
          <pc:sldLayoutMkLst>
            <pc:docMk/>
            <pc:sldMasterMk cId="2738514744" sldId="2147483660"/>
            <pc:sldLayoutMk cId="3786791695" sldId="2147483671"/>
          </pc:sldLayoutMkLst>
          <pc:spChg chg="del">
            <ac:chgData name="Rakici, Semsi" userId="dd1e0fe2-938e-4a1c-a346-35f95d966029" providerId="ADAL" clId="{9452BA7F-AB20-4F43-B60A-9B0FE8F2A3FA}" dt="2023-01-30T14:45:49.199" v="270"/>
            <ac:spMkLst>
              <pc:docMk/>
              <pc:sldMasterMk cId="2738514744" sldId="2147483660"/>
              <pc:sldLayoutMk cId="3786791695" sldId="2147483671"/>
              <ac:spMk id="4" creationId="{00000000-0000-0000-0000-000000000000}"/>
            </ac:spMkLst>
          </pc:spChg>
          <pc:spChg chg="del">
            <ac:chgData name="Rakici, Semsi" userId="dd1e0fe2-938e-4a1c-a346-35f95d966029" providerId="ADAL" clId="{9452BA7F-AB20-4F43-B60A-9B0FE8F2A3FA}" dt="2023-01-30T14:45:49.199" v="270"/>
            <ac:spMkLst>
              <pc:docMk/>
              <pc:sldMasterMk cId="2738514744" sldId="2147483660"/>
              <pc:sldLayoutMk cId="3786791695" sldId="2147483671"/>
              <ac:spMk id="5" creationId="{00000000-0000-0000-0000-000000000000}"/>
            </ac:spMkLst>
          </pc:spChg>
          <pc:spChg chg="del">
            <ac:chgData name="Rakici, Semsi" userId="dd1e0fe2-938e-4a1c-a346-35f95d966029" providerId="ADAL" clId="{9452BA7F-AB20-4F43-B60A-9B0FE8F2A3FA}" dt="2023-01-30T14:45:49.199" v="270"/>
            <ac:spMkLst>
              <pc:docMk/>
              <pc:sldMasterMk cId="2738514744" sldId="2147483660"/>
              <pc:sldLayoutMk cId="3786791695" sldId="2147483671"/>
              <ac:spMk id="6" creationId="{00000000-0000-0000-0000-000000000000}"/>
            </ac:spMkLst>
          </pc:spChg>
        </pc:sldLayoutChg>
      </pc:sldMasterChg>
    </pc:docChg>
  </pc:docChgLst>
  <pc:docChgLst>
    <pc:chgData name="Rakici, Semsi" userId="dd1e0fe2-938e-4a1c-a346-35f95d966029" providerId="ADAL" clId="{5320D6B0-4930-4E42-ACAC-7CD691162BCD}"/>
    <pc:docChg chg="undo modSld">
      <pc:chgData name="Rakici, Semsi" userId="dd1e0fe2-938e-4a1c-a346-35f95d966029" providerId="ADAL" clId="{5320D6B0-4930-4E42-ACAC-7CD691162BCD}" dt="2023-02-27T18:31:12.311" v="36" actId="20577"/>
      <pc:docMkLst>
        <pc:docMk/>
      </pc:docMkLst>
      <pc:sldChg chg="modSp">
        <pc:chgData name="Rakici, Semsi" userId="dd1e0fe2-938e-4a1c-a346-35f95d966029" providerId="ADAL" clId="{5320D6B0-4930-4E42-ACAC-7CD691162BCD}" dt="2023-02-27T18:24:37.860" v="8" actId="13926"/>
        <pc:sldMkLst>
          <pc:docMk/>
          <pc:sldMk cId="3444137040" sldId="258"/>
        </pc:sldMkLst>
        <pc:spChg chg="mod">
          <ac:chgData name="Rakici, Semsi" userId="dd1e0fe2-938e-4a1c-a346-35f95d966029" providerId="ADAL" clId="{5320D6B0-4930-4E42-ACAC-7CD691162BCD}" dt="2023-02-27T18:24:37.860" v="8" actId="13926"/>
          <ac:spMkLst>
            <pc:docMk/>
            <pc:sldMk cId="3444137040" sldId="258"/>
            <ac:spMk id="3" creationId="{1DF7FA9D-F68C-4AEA-8896-70214049DF43}"/>
          </ac:spMkLst>
        </pc:spChg>
      </pc:sldChg>
      <pc:sldChg chg="modSp">
        <pc:chgData name="Rakici, Semsi" userId="dd1e0fe2-938e-4a1c-a346-35f95d966029" providerId="ADAL" clId="{5320D6B0-4930-4E42-ACAC-7CD691162BCD}" dt="2023-02-27T15:06:25.236" v="6" actId="20577"/>
        <pc:sldMkLst>
          <pc:docMk/>
          <pc:sldMk cId="3601170466" sldId="262"/>
        </pc:sldMkLst>
        <pc:spChg chg="mod">
          <ac:chgData name="Rakici, Semsi" userId="dd1e0fe2-938e-4a1c-a346-35f95d966029" providerId="ADAL" clId="{5320D6B0-4930-4E42-ACAC-7CD691162BCD}" dt="2023-02-27T15:06:25.236" v="6" actId="20577"/>
          <ac:spMkLst>
            <pc:docMk/>
            <pc:sldMk cId="3601170466" sldId="262"/>
            <ac:spMk id="2" creationId="{F2DD5BD7-06BF-421E-A63E-5DB7269FAEF7}"/>
          </ac:spMkLst>
        </pc:spChg>
      </pc:sldChg>
      <pc:sldChg chg="modSp">
        <pc:chgData name="Rakici, Semsi" userId="dd1e0fe2-938e-4a1c-a346-35f95d966029" providerId="ADAL" clId="{5320D6B0-4930-4E42-ACAC-7CD691162BCD}" dt="2023-02-27T18:27:27.849" v="24" actId="20577"/>
        <pc:sldMkLst>
          <pc:docMk/>
          <pc:sldMk cId="541350063" sldId="265"/>
        </pc:sldMkLst>
        <pc:spChg chg="mod">
          <ac:chgData name="Rakici, Semsi" userId="dd1e0fe2-938e-4a1c-a346-35f95d966029" providerId="ADAL" clId="{5320D6B0-4930-4E42-ACAC-7CD691162BCD}" dt="2023-02-27T18:27:27.849" v="24" actId="20577"/>
          <ac:spMkLst>
            <pc:docMk/>
            <pc:sldMk cId="541350063" sldId="265"/>
            <ac:spMk id="3" creationId="{33FE5C5A-E247-4386-AEE3-CBAF5EA8CC2E}"/>
          </ac:spMkLst>
        </pc:spChg>
      </pc:sldChg>
      <pc:sldChg chg="modSp">
        <pc:chgData name="Rakici, Semsi" userId="dd1e0fe2-938e-4a1c-a346-35f95d966029" providerId="ADAL" clId="{5320D6B0-4930-4E42-ACAC-7CD691162BCD}" dt="2023-02-27T18:31:12.311" v="36" actId="20577"/>
        <pc:sldMkLst>
          <pc:docMk/>
          <pc:sldMk cId="1166659091" sldId="267"/>
        </pc:sldMkLst>
        <pc:spChg chg="mod">
          <ac:chgData name="Rakici, Semsi" userId="dd1e0fe2-938e-4a1c-a346-35f95d966029" providerId="ADAL" clId="{5320D6B0-4930-4E42-ACAC-7CD691162BCD}" dt="2023-02-27T18:24:56.203" v="13" actId="20577"/>
          <ac:spMkLst>
            <pc:docMk/>
            <pc:sldMk cId="1166659091" sldId="267"/>
            <ac:spMk id="2" creationId="{4CB311DF-E402-43A7-9585-CD30F9F4B338}"/>
          </ac:spMkLst>
        </pc:spChg>
        <pc:spChg chg="mod">
          <ac:chgData name="Rakici, Semsi" userId="dd1e0fe2-938e-4a1c-a346-35f95d966029" providerId="ADAL" clId="{5320D6B0-4930-4E42-ACAC-7CD691162BCD}" dt="2023-02-27T18:31:12.311" v="36" actId="20577"/>
          <ac:spMkLst>
            <pc:docMk/>
            <pc:sldMk cId="1166659091" sldId="267"/>
            <ac:spMk id="3" creationId="{37C5B55E-BABC-4FA7-8B20-616B7EE6BB48}"/>
          </ac:spMkLst>
        </pc:spChg>
      </pc:sldChg>
    </pc:docChg>
  </pc:docChgLst>
  <pc:docChgLst>
    <pc:chgData name="Rakici, Semsi" userId="dd1e0fe2-938e-4a1c-a346-35f95d966029" providerId="ADAL" clId="{B2C3090E-AF66-40A1-96ED-6CF839C36A5F}"/>
    <pc:docChg chg="custSel addSld modSld modMainMaster">
      <pc:chgData name="Rakici, Semsi" userId="dd1e0fe2-938e-4a1c-a346-35f95d966029" providerId="ADAL" clId="{B2C3090E-AF66-40A1-96ED-6CF839C36A5F}" dt="2023-01-27T15:15:21.511" v="1"/>
      <pc:docMkLst>
        <pc:docMk/>
      </pc:docMkLst>
      <pc:sldChg chg="add">
        <pc:chgData name="Rakici, Semsi" userId="dd1e0fe2-938e-4a1c-a346-35f95d966029" providerId="ADAL" clId="{B2C3090E-AF66-40A1-96ED-6CF839C36A5F}" dt="2023-01-27T15:15:21.511" v="1"/>
        <pc:sldMkLst>
          <pc:docMk/>
          <pc:sldMk cId="3444137040" sldId="258"/>
        </pc:sldMkLst>
      </pc:sldChg>
    </pc:docChg>
  </pc:docChgLst>
  <pc:docChgLst>
    <pc:chgData name="Rakici, Semsi" userId="dd1e0fe2-938e-4a1c-a346-35f95d966029" providerId="ADAL" clId="{35AECB83-C949-4E97-AAFC-D847761185E7}"/>
    <pc:docChg chg="undo custSel addSld delSld modSld modMainMaster">
      <pc:chgData name="Rakici, Semsi" userId="dd1e0fe2-938e-4a1c-a346-35f95d966029" providerId="ADAL" clId="{35AECB83-C949-4E97-AAFC-D847761185E7}" dt="2023-01-20T18:54:41.026" v="469"/>
      <pc:docMkLst>
        <pc:docMk/>
      </pc:docMkLst>
      <pc:sldChg chg="add">
        <pc:chgData name="Rakici, Semsi" userId="dd1e0fe2-938e-4a1c-a346-35f95d966029" providerId="ADAL" clId="{35AECB83-C949-4E97-AAFC-D847761185E7}" dt="2023-01-20T17:52:38.624" v="0"/>
        <pc:sldMkLst>
          <pc:docMk/>
          <pc:sldMk cId="2285305696" sldId="256"/>
        </pc:sldMkLst>
      </pc:sldChg>
    </pc:docChg>
  </pc:docChgLst>
  <pc:docChgLst>
    <pc:chgData name="Rakici, Semsi" userId="dd1e0fe2-938e-4a1c-a346-35f95d966029" providerId="ADAL" clId="{329572CD-E9FB-4B6B-B849-A8FA31CABF17}"/>
    <pc:docChg chg="undo custSel addSld delSld modSld modMainMaster">
      <pc:chgData name="Rakici, Semsi" userId="dd1e0fe2-938e-4a1c-a346-35f95d966029" providerId="ADAL" clId="{329572CD-E9FB-4B6B-B849-A8FA31CABF17}" dt="2023-01-20T19:12:27.392" v="226" actId="14100"/>
      <pc:docMkLst>
        <pc:docMk/>
      </pc:docMkLst>
      <pc:sldChg chg="add">
        <pc:chgData name="Rakici, Semsi" userId="dd1e0fe2-938e-4a1c-a346-35f95d966029" providerId="ADAL" clId="{329572CD-E9FB-4B6B-B849-A8FA31CABF17}" dt="2023-01-20T19:04:27.261" v="33"/>
        <pc:sldMkLst>
          <pc:docMk/>
          <pc:sldMk cId="468735460" sldId="2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E72128-C363-474D-A9A4-FAD22949ED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66BC136-6C39-4FCE-BEBE-7C2D504DFC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E3A55C-F2A6-4496-AB4C-ED66644499AF}" type="datetimeFigureOut">
              <a:rPr lang="en-US" smtClean="0"/>
              <a:t>2/27/2023</a:t>
            </a:fld>
            <a:endParaRPr lang="en-US"/>
          </a:p>
        </p:txBody>
      </p:sp>
      <p:sp>
        <p:nvSpPr>
          <p:cNvPr id="4" name="Footer Placeholder 3">
            <a:extLst>
              <a:ext uri="{FF2B5EF4-FFF2-40B4-BE49-F238E27FC236}">
                <a16:creationId xmlns:a16="http://schemas.microsoft.com/office/drawing/2014/main" id="{C8385C62-29A4-4C2A-A00A-F0E8238B803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ADCCB7D-22A4-47C7-9866-B602944BBCB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4D2638-C6DA-4A53-8FE9-71DAC33C2F06}" type="slidenum">
              <a:rPr lang="en-US" smtClean="0"/>
              <a:t>‹#›</a:t>
            </a:fld>
            <a:endParaRPr lang="en-US"/>
          </a:p>
        </p:txBody>
      </p:sp>
    </p:spTree>
    <p:extLst>
      <p:ext uri="{BB962C8B-B14F-4D97-AF65-F5344CB8AC3E}">
        <p14:creationId xmlns:p14="http://schemas.microsoft.com/office/powerpoint/2010/main" val="1598287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BC1D77-ED47-4904-8968-E3AE3D15B0FF}" type="datetimeFigureOut">
              <a:rPr lang="en-US" smtClean="0"/>
              <a:t>2/27/2023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97E53-4073-4DD0-B513-D6E1D4999FA3}" type="slidenum">
              <a:rPr lang="en-US" smtClean="0"/>
              <a:t>‹#›</a:t>
            </a:fld>
            <a:endParaRPr lang="en-US"/>
          </a:p>
        </p:txBody>
      </p:sp>
    </p:spTree>
    <p:extLst>
      <p:ext uri="{BB962C8B-B14F-4D97-AF65-F5344CB8AC3E}">
        <p14:creationId xmlns:p14="http://schemas.microsoft.com/office/powerpoint/2010/main" val="544718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5750" y="1447800"/>
            <a:ext cx="8572500" cy="2387600"/>
          </a:xfrm>
        </p:spPr>
        <p:txBody>
          <a:bodyPr anchor="b"/>
          <a:lstStyle>
            <a:lvl1pPr algn="ctr">
              <a:defRPr sz="6000"/>
            </a:lvl1pPr>
          </a:lstStyle>
          <a:p>
            <a:r>
              <a:rPr lang="en-US" dirty="0"/>
              <a:t>Click Here to Type the Title of Your Study</a:t>
            </a:r>
          </a:p>
        </p:txBody>
      </p:sp>
      <p:sp>
        <p:nvSpPr>
          <p:cNvPr id="3" name="Subtitle 2"/>
          <p:cNvSpPr>
            <a:spLocks noGrp="1"/>
          </p:cNvSpPr>
          <p:nvPr>
            <p:ph type="subTitle" idx="1" hasCustomPrompt="1"/>
          </p:nvPr>
        </p:nvSpPr>
        <p:spPr>
          <a:xfrm>
            <a:off x="285749" y="4287838"/>
            <a:ext cx="857249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type author list and the corresponding affiliations</a:t>
            </a:r>
          </a:p>
        </p:txBody>
      </p:sp>
      <p:sp>
        <p:nvSpPr>
          <p:cNvPr id="7" name="Rectangle 6">
            <a:extLst>
              <a:ext uri="{FF2B5EF4-FFF2-40B4-BE49-F238E27FC236}">
                <a16:creationId xmlns:a16="http://schemas.microsoft.com/office/drawing/2014/main" id="{BE1D153B-159A-4324-B6E3-E88603A3642B}"/>
              </a:ext>
            </a:extLst>
          </p:cNvPr>
          <p:cNvSpPr/>
          <p:nvPr userDrawn="1"/>
        </p:nvSpPr>
        <p:spPr>
          <a:xfrm>
            <a:off x="0" y="0"/>
            <a:ext cx="9144000" cy="1371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a:extLst>
              <a:ext uri="{FF2B5EF4-FFF2-40B4-BE49-F238E27FC236}">
                <a16:creationId xmlns:a16="http://schemas.microsoft.com/office/drawing/2014/main" id="{0E334449-175D-4EFB-B82F-D9AA0AADF59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0883"/>
          <a:stretch/>
        </p:blipFill>
        <p:spPr>
          <a:xfrm>
            <a:off x="38100" y="0"/>
            <a:ext cx="3296903" cy="1325308"/>
          </a:xfrm>
          <a:prstGeom prst="rect">
            <a:avLst/>
          </a:prstGeom>
        </p:spPr>
      </p:pic>
      <p:sp>
        <p:nvSpPr>
          <p:cNvPr id="9" name="TextBox 8">
            <a:extLst>
              <a:ext uri="{FF2B5EF4-FFF2-40B4-BE49-F238E27FC236}">
                <a16:creationId xmlns:a16="http://schemas.microsoft.com/office/drawing/2014/main" id="{60B6EE0D-F515-4C86-8ADA-901443D60776}"/>
              </a:ext>
            </a:extLst>
          </p:cNvPr>
          <p:cNvSpPr txBox="1"/>
          <p:nvPr userDrawn="1"/>
        </p:nvSpPr>
        <p:spPr>
          <a:xfrm>
            <a:off x="3982453" y="160412"/>
            <a:ext cx="4875798" cy="1107996"/>
          </a:xfrm>
          <a:prstGeom prst="rect">
            <a:avLst/>
          </a:prstGeom>
          <a:noFill/>
        </p:spPr>
        <p:txBody>
          <a:bodyPr wrap="square" rtlCol="0">
            <a:spAutoFit/>
          </a:bodyPr>
          <a:lstStyle/>
          <a:p>
            <a:pPr algn="r"/>
            <a:r>
              <a:rPr lang="en-US" sz="2000" b="1" dirty="0">
                <a:solidFill>
                  <a:schemeClr val="bg1">
                    <a:lumMod val="95000"/>
                  </a:schemeClr>
                </a:solidFill>
              </a:rPr>
              <a:t>14</a:t>
            </a:r>
            <a:r>
              <a:rPr lang="en-US" sz="2000" b="1" baseline="30000" dirty="0">
                <a:solidFill>
                  <a:schemeClr val="bg1">
                    <a:lumMod val="95000"/>
                  </a:schemeClr>
                </a:solidFill>
              </a:rPr>
              <a:t>th</a:t>
            </a:r>
            <a:r>
              <a:rPr lang="en-US" sz="2000" b="1" dirty="0">
                <a:solidFill>
                  <a:schemeClr val="bg1">
                    <a:lumMod val="95000"/>
                  </a:schemeClr>
                </a:solidFill>
              </a:rPr>
              <a:t> NORTH AMERICAN</a:t>
            </a:r>
          </a:p>
          <a:p>
            <a:pPr algn="r"/>
            <a:r>
              <a:rPr lang="en-US" sz="3200" b="1" dirty="0">
                <a:solidFill>
                  <a:schemeClr val="bg1"/>
                </a:solidFill>
              </a:rPr>
              <a:t>M</a:t>
            </a:r>
            <a:r>
              <a:rPr lang="en-US" sz="2800" b="1" dirty="0">
                <a:solidFill>
                  <a:schemeClr val="bg1"/>
                </a:solidFill>
              </a:rPr>
              <a:t>ASONRY</a:t>
            </a:r>
            <a:r>
              <a:rPr lang="en-US" sz="3200" b="1" dirty="0">
                <a:solidFill>
                  <a:schemeClr val="bg1"/>
                </a:solidFill>
              </a:rPr>
              <a:t> C</a:t>
            </a:r>
            <a:r>
              <a:rPr lang="en-US" sz="2800" b="1" dirty="0">
                <a:solidFill>
                  <a:schemeClr val="bg1"/>
                </a:solidFill>
              </a:rPr>
              <a:t>ONFERENCE</a:t>
            </a:r>
          </a:p>
          <a:p>
            <a:pPr algn="r"/>
            <a:r>
              <a:rPr lang="en-US" sz="1400" dirty="0">
                <a:solidFill>
                  <a:schemeClr val="bg1">
                    <a:lumMod val="95000"/>
                  </a:schemeClr>
                </a:solidFill>
              </a:rPr>
              <a:t>Omaha, NE, USA |  June 11-14, 2023</a:t>
            </a:r>
          </a:p>
        </p:txBody>
      </p:sp>
      <p:grpSp>
        <p:nvGrpSpPr>
          <p:cNvPr id="18" name="Group 17">
            <a:extLst>
              <a:ext uri="{FF2B5EF4-FFF2-40B4-BE49-F238E27FC236}">
                <a16:creationId xmlns:a16="http://schemas.microsoft.com/office/drawing/2014/main" id="{1F75F47D-AD24-4E8E-86B4-BFB1637E910D}"/>
              </a:ext>
            </a:extLst>
          </p:cNvPr>
          <p:cNvGrpSpPr/>
          <p:nvPr userDrawn="1"/>
        </p:nvGrpSpPr>
        <p:grpSpPr>
          <a:xfrm>
            <a:off x="0" y="6160168"/>
            <a:ext cx="9144000" cy="697832"/>
            <a:chOff x="0" y="6160169"/>
            <a:chExt cx="9144000" cy="697832"/>
          </a:xfrm>
        </p:grpSpPr>
        <p:sp>
          <p:nvSpPr>
            <p:cNvPr id="19" name="Rectangle 18">
              <a:extLst>
                <a:ext uri="{FF2B5EF4-FFF2-40B4-BE49-F238E27FC236}">
                  <a16:creationId xmlns:a16="http://schemas.microsoft.com/office/drawing/2014/main" id="{6D50D470-AFE6-4F6A-90C2-DB5829E5480D}"/>
                </a:ext>
              </a:extLst>
            </p:cNvPr>
            <p:cNvSpPr/>
            <p:nvPr userDrawn="1"/>
          </p:nvSpPr>
          <p:spPr>
            <a:xfrm>
              <a:off x="0" y="6160169"/>
              <a:ext cx="9144000" cy="697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1" name="Picture 20">
              <a:extLst>
                <a:ext uri="{FF2B5EF4-FFF2-40B4-BE49-F238E27FC236}">
                  <a16:creationId xmlns:a16="http://schemas.microsoft.com/office/drawing/2014/main" id="{7273CC1A-6502-4866-82BA-5255CFF561B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31118" y="6223335"/>
              <a:ext cx="1307532" cy="576072"/>
            </a:xfrm>
            <a:prstGeom prst="rect">
              <a:avLst/>
            </a:prstGeom>
          </p:spPr>
        </p:pic>
        <p:pic>
          <p:nvPicPr>
            <p:cNvPr id="22" name="Picture 21">
              <a:extLst>
                <a:ext uri="{FF2B5EF4-FFF2-40B4-BE49-F238E27FC236}">
                  <a16:creationId xmlns:a16="http://schemas.microsoft.com/office/drawing/2014/main" id="{FDD535BC-0865-4B39-BEBE-A9D2F30C8FD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374251" y="6191330"/>
              <a:ext cx="1741174" cy="635509"/>
            </a:xfrm>
            <a:prstGeom prst="rect">
              <a:avLst/>
            </a:prstGeom>
          </p:spPr>
        </p:pic>
        <p:pic>
          <p:nvPicPr>
            <p:cNvPr id="23" name="Picture 22">
              <a:extLst>
                <a:ext uri="{FF2B5EF4-FFF2-40B4-BE49-F238E27FC236}">
                  <a16:creationId xmlns:a16="http://schemas.microsoft.com/office/drawing/2014/main" id="{1555D770-3426-4F29-8376-8205EB4503C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8575" y="6234765"/>
              <a:ext cx="1566050" cy="548640"/>
            </a:xfrm>
            <a:prstGeom prst="rect">
              <a:avLst/>
            </a:prstGeom>
          </p:spPr>
        </p:pic>
      </p:grpSp>
      <p:sp>
        <p:nvSpPr>
          <p:cNvPr id="24" name="Footer Placeholder 23">
            <a:extLst>
              <a:ext uri="{FF2B5EF4-FFF2-40B4-BE49-F238E27FC236}">
                <a16:creationId xmlns:a16="http://schemas.microsoft.com/office/drawing/2014/main" id="{F80D4A27-6D57-44A1-BAE1-DC47A1E4AA4A}"/>
              </a:ext>
            </a:extLst>
          </p:cNvPr>
          <p:cNvSpPr>
            <a:spLocks noGrp="1"/>
          </p:cNvSpPr>
          <p:nvPr>
            <p:ph type="ftr" sz="quarter" idx="10"/>
          </p:nvPr>
        </p:nvSpPr>
        <p:spPr/>
        <p:txBody>
          <a:bodyPr/>
          <a:lstStyle/>
          <a:p>
            <a:pPr algn="l"/>
            <a:r>
              <a:rPr lang="en-US"/>
              <a:t>Footnotes goes here.</a:t>
            </a:r>
            <a:endParaRPr lang="en-US" dirty="0"/>
          </a:p>
        </p:txBody>
      </p:sp>
      <p:sp>
        <p:nvSpPr>
          <p:cNvPr id="25" name="Slide Number Placeholder 24">
            <a:extLst>
              <a:ext uri="{FF2B5EF4-FFF2-40B4-BE49-F238E27FC236}">
                <a16:creationId xmlns:a16="http://schemas.microsoft.com/office/drawing/2014/main" id="{C646605B-276E-458F-BA23-F663EF75C3A9}"/>
              </a:ext>
            </a:extLst>
          </p:cNvPr>
          <p:cNvSpPr>
            <a:spLocks noGrp="1"/>
          </p:cNvSpPr>
          <p:nvPr>
            <p:ph type="sldNum" sz="quarter" idx="11"/>
          </p:nvPr>
        </p:nvSpPr>
        <p:spPr/>
        <p:txBody>
          <a:bodyPr/>
          <a:lstStyle/>
          <a:p>
            <a:r>
              <a:rPr lang="en-US"/>
              <a:t>|  </a:t>
            </a:r>
            <a:fld id="{36229A1C-5499-4A57-9BB7-89A591706C78}" type="slidenum">
              <a:rPr lang="en-US" smtClean="0"/>
              <a:pPr/>
              <a:t>‹#›</a:t>
            </a:fld>
            <a:endParaRPr lang="en-US" dirty="0"/>
          </a:p>
        </p:txBody>
      </p:sp>
    </p:spTree>
    <p:extLst>
      <p:ext uri="{BB962C8B-B14F-4D97-AF65-F5344CB8AC3E}">
        <p14:creationId xmlns:p14="http://schemas.microsoft.com/office/powerpoint/2010/main" val="913554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064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8679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Click to edit Master title style</a:t>
            </a:r>
          </a:p>
        </p:txBody>
      </p:sp>
      <p:sp>
        <p:nvSpPr>
          <p:cNvPr id="3" name="Content Placeholder 2"/>
          <p:cNvSpPr>
            <a:spLocks noGrp="1"/>
          </p:cNvSpPr>
          <p:nvPr>
            <p:ph idx="1"/>
          </p:nvPr>
        </p:nvSpPr>
        <p:spPr/>
        <p:txBody>
          <a:bodyPr/>
          <a:lstStyle>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10">
            <a:extLst>
              <a:ext uri="{FF2B5EF4-FFF2-40B4-BE49-F238E27FC236}">
                <a16:creationId xmlns:a16="http://schemas.microsoft.com/office/drawing/2014/main" id="{6BCA1205-C644-4A47-A2D3-8484872E5A25}"/>
              </a:ext>
            </a:extLst>
          </p:cNvPr>
          <p:cNvSpPr>
            <a:spLocks noGrp="1"/>
          </p:cNvSpPr>
          <p:nvPr>
            <p:ph type="ftr" sz="quarter" idx="11"/>
          </p:nvPr>
        </p:nvSpPr>
        <p:spPr/>
        <p:txBody>
          <a:bodyPr/>
          <a:lstStyle/>
          <a:p>
            <a:pPr algn="l"/>
            <a:r>
              <a:rPr lang="en-US" dirty="0"/>
              <a:t>Footnotes goes here.</a:t>
            </a:r>
          </a:p>
        </p:txBody>
      </p:sp>
      <p:sp>
        <p:nvSpPr>
          <p:cNvPr id="12" name="Slide Number Placeholder 11">
            <a:extLst>
              <a:ext uri="{FF2B5EF4-FFF2-40B4-BE49-F238E27FC236}">
                <a16:creationId xmlns:a16="http://schemas.microsoft.com/office/drawing/2014/main" id="{B5C64A4F-80EA-4151-A468-9C638405A454}"/>
              </a:ext>
            </a:extLst>
          </p:cNvPr>
          <p:cNvSpPr>
            <a:spLocks noGrp="1"/>
          </p:cNvSpPr>
          <p:nvPr>
            <p:ph type="sldNum" sz="quarter" idx="12"/>
          </p:nvPr>
        </p:nvSpPr>
        <p:spPr>
          <a:xfrm>
            <a:off x="7820526" y="5959058"/>
            <a:ext cx="1323474" cy="200265"/>
          </a:xfrm>
        </p:spPr>
        <p:txBody>
          <a:bodyPr/>
          <a:lstStyle/>
          <a:p>
            <a:r>
              <a:rPr lang="en-US"/>
              <a:t>|  </a:t>
            </a:r>
            <a:fld id="{36229A1C-5499-4A57-9BB7-89A591706C78}" type="slidenum">
              <a:rPr lang="en-US" smtClean="0"/>
              <a:pPr/>
              <a:t>‹#›</a:t>
            </a:fld>
            <a:endParaRPr lang="en-US" dirty="0"/>
          </a:p>
        </p:txBody>
      </p:sp>
    </p:spTree>
    <p:extLst>
      <p:ext uri="{BB962C8B-B14F-4D97-AF65-F5344CB8AC3E}">
        <p14:creationId xmlns:p14="http://schemas.microsoft.com/office/powerpoint/2010/main" val="3617361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5750" y="145507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285750" y="4432535"/>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664221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85750" y="1456658"/>
            <a:ext cx="4286250" cy="448476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96062" y="1456658"/>
            <a:ext cx="4262187" cy="44869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pPr algn="l"/>
            <a:r>
              <a:rPr lang="en-US" dirty="0"/>
              <a:t>Footnotes goes here.</a:t>
            </a:r>
          </a:p>
        </p:txBody>
      </p:sp>
      <p:sp>
        <p:nvSpPr>
          <p:cNvPr id="7" name="Slide Number Placeholder 6"/>
          <p:cNvSpPr>
            <a:spLocks noGrp="1"/>
          </p:cNvSpPr>
          <p:nvPr>
            <p:ph type="sldNum" sz="quarter" idx="12"/>
          </p:nvPr>
        </p:nvSpPr>
        <p:spPr/>
        <p:txBody>
          <a:bodyPr/>
          <a:lstStyle/>
          <a:p>
            <a:fld id="{790568F7-F2A1-4979-B56E-34FE2503AEB8}" type="slidenum">
              <a:rPr lang="en-US" smtClean="0"/>
              <a:t>‹#›</a:t>
            </a:fld>
            <a:endParaRPr lang="en-US"/>
          </a:p>
        </p:txBody>
      </p:sp>
    </p:spTree>
    <p:extLst>
      <p:ext uri="{BB962C8B-B14F-4D97-AF65-F5344CB8AC3E}">
        <p14:creationId xmlns:p14="http://schemas.microsoft.com/office/powerpoint/2010/main" val="177570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5750" y="228600"/>
            <a:ext cx="8572500" cy="1219201"/>
          </a:xfrm>
        </p:spPr>
        <p:txBody>
          <a:bodyPr/>
          <a:lstStyle/>
          <a:p>
            <a:r>
              <a:rPr lang="en-US"/>
              <a:t>Click to edit Master title style</a:t>
            </a:r>
            <a:endParaRPr lang="en-US" dirty="0"/>
          </a:p>
        </p:txBody>
      </p:sp>
      <p:sp>
        <p:nvSpPr>
          <p:cNvPr id="3" name="Text Placeholder 2"/>
          <p:cNvSpPr>
            <a:spLocks noGrp="1"/>
          </p:cNvSpPr>
          <p:nvPr>
            <p:ph type="body" idx="1"/>
          </p:nvPr>
        </p:nvSpPr>
        <p:spPr>
          <a:xfrm>
            <a:off x="377179" y="1514475"/>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77179" y="2407568"/>
            <a:ext cx="3868340" cy="3551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514475"/>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405061"/>
            <a:ext cx="3887391" cy="3551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pPr algn="l"/>
            <a:r>
              <a:rPr lang="en-US" dirty="0"/>
              <a:t>Footnotes goes here.</a:t>
            </a:r>
          </a:p>
        </p:txBody>
      </p:sp>
      <p:sp>
        <p:nvSpPr>
          <p:cNvPr id="9" name="Slide Number Placeholder 8"/>
          <p:cNvSpPr>
            <a:spLocks noGrp="1"/>
          </p:cNvSpPr>
          <p:nvPr>
            <p:ph type="sldNum" sz="quarter" idx="12"/>
          </p:nvPr>
        </p:nvSpPr>
        <p:spPr/>
        <p:txBody>
          <a:bodyPr/>
          <a:lstStyle/>
          <a:p>
            <a:fld id="{790568F7-F2A1-4979-B56E-34FE2503AEB8}" type="slidenum">
              <a:rPr lang="en-US" smtClean="0"/>
              <a:t>‹#›</a:t>
            </a:fld>
            <a:endParaRPr lang="en-US"/>
          </a:p>
        </p:txBody>
      </p:sp>
    </p:spTree>
    <p:extLst>
      <p:ext uri="{BB962C8B-B14F-4D97-AF65-F5344CB8AC3E}">
        <p14:creationId xmlns:p14="http://schemas.microsoft.com/office/powerpoint/2010/main" val="3812784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dirty="0"/>
              <a:t>Footnotes goes here.</a:t>
            </a:r>
          </a:p>
        </p:txBody>
      </p:sp>
      <p:sp>
        <p:nvSpPr>
          <p:cNvPr id="5" name="Slide Number Placeholder 4"/>
          <p:cNvSpPr>
            <a:spLocks noGrp="1"/>
          </p:cNvSpPr>
          <p:nvPr>
            <p:ph type="sldNum" sz="quarter" idx="12"/>
          </p:nvPr>
        </p:nvSpPr>
        <p:spPr/>
        <p:txBody>
          <a:bodyPr/>
          <a:lstStyle/>
          <a:p>
            <a:fld id="{790568F7-F2A1-4979-B56E-34FE2503AEB8}" type="slidenum">
              <a:rPr lang="en-US" smtClean="0"/>
              <a:t>‹#›</a:t>
            </a:fld>
            <a:endParaRPr lang="en-US"/>
          </a:p>
        </p:txBody>
      </p:sp>
    </p:spTree>
    <p:extLst>
      <p:ext uri="{BB962C8B-B14F-4D97-AF65-F5344CB8AC3E}">
        <p14:creationId xmlns:p14="http://schemas.microsoft.com/office/powerpoint/2010/main" val="1329481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Footnotes goes here.</a:t>
            </a:r>
          </a:p>
        </p:txBody>
      </p:sp>
      <p:sp>
        <p:nvSpPr>
          <p:cNvPr id="4" name="Slide Number Placeholder 3"/>
          <p:cNvSpPr>
            <a:spLocks noGrp="1"/>
          </p:cNvSpPr>
          <p:nvPr>
            <p:ph type="sldNum" sz="quarter" idx="12"/>
          </p:nvPr>
        </p:nvSpPr>
        <p:spPr/>
        <p:txBody>
          <a:bodyPr/>
          <a:lstStyle/>
          <a:p>
            <a:fld id="{790568F7-F2A1-4979-B56E-34FE2503AEB8}" type="slidenum">
              <a:rPr lang="en-US" smtClean="0"/>
              <a:t>‹#›</a:t>
            </a:fld>
            <a:endParaRPr lang="en-US"/>
          </a:p>
        </p:txBody>
      </p:sp>
    </p:spTree>
    <p:extLst>
      <p:ext uri="{BB962C8B-B14F-4D97-AF65-F5344CB8AC3E}">
        <p14:creationId xmlns:p14="http://schemas.microsoft.com/office/powerpoint/2010/main" val="217456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pPr algn="l"/>
            <a:r>
              <a:rPr lang="en-US" dirty="0"/>
              <a:t>Footnotes goes here.</a:t>
            </a:r>
          </a:p>
        </p:txBody>
      </p:sp>
      <p:sp>
        <p:nvSpPr>
          <p:cNvPr id="7" name="Slide Number Placeholder 6"/>
          <p:cNvSpPr>
            <a:spLocks noGrp="1"/>
          </p:cNvSpPr>
          <p:nvPr>
            <p:ph type="sldNum" sz="quarter" idx="12"/>
          </p:nvPr>
        </p:nvSpPr>
        <p:spPr/>
        <p:txBody>
          <a:bodyPr/>
          <a:lstStyle/>
          <a:p>
            <a:fld id="{790568F7-F2A1-4979-B56E-34FE2503AEB8}" type="slidenum">
              <a:rPr lang="en-US" smtClean="0"/>
              <a:t>‹#›</a:t>
            </a:fld>
            <a:endParaRPr lang="en-US"/>
          </a:p>
        </p:txBody>
      </p:sp>
    </p:spTree>
    <p:extLst>
      <p:ext uri="{BB962C8B-B14F-4D97-AF65-F5344CB8AC3E}">
        <p14:creationId xmlns:p14="http://schemas.microsoft.com/office/powerpoint/2010/main" val="1718285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5750" y="457200"/>
            <a:ext cx="8228409" cy="9906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736997" y="1648921"/>
            <a:ext cx="4806716" cy="411310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85750" y="1644827"/>
            <a:ext cx="3076701" cy="411310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pPr algn="l"/>
            <a:r>
              <a:rPr lang="en-US" dirty="0"/>
              <a:t>Footnotes goes here.</a:t>
            </a:r>
          </a:p>
        </p:txBody>
      </p:sp>
      <p:sp>
        <p:nvSpPr>
          <p:cNvPr id="7" name="Slide Number Placeholder 6"/>
          <p:cNvSpPr>
            <a:spLocks noGrp="1"/>
          </p:cNvSpPr>
          <p:nvPr>
            <p:ph type="sldNum" sz="quarter" idx="12"/>
          </p:nvPr>
        </p:nvSpPr>
        <p:spPr/>
        <p:txBody>
          <a:bodyPr/>
          <a:lstStyle/>
          <a:p>
            <a:fld id="{790568F7-F2A1-4979-B56E-34FE2503AEB8}" type="slidenum">
              <a:rPr lang="en-US" smtClean="0"/>
              <a:t>‹#›</a:t>
            </a:fld>
            <a:endParaRPr lang="en-US"/>
          </a:p>
        </p:txBody>
      </p:sp>
    </p:spTree>
    <p:extLst>
      <p:ext uri="{BB962C8B-B14F-4D97-AF65-F5344CB8AC3E}">
        <p14:creationId xmlns:p14="http://schemas.microsoft.com/office/powerpoint/2010/main" val="411991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365127"/>
            <a:ext cx="8572500" cy="108267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285750" y="1569387"/>
            <a:ext cx="8572500" cy="43742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959059"/>
            <a:ext cx="7820526" cy="20026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dirty="0"/>
              <a:t>Footnotes goes here.</a:t>
            </a:r>
          </a:p>
        </p:txBody>
      </p:sp>
      <p:sp>
        <p:nvSpPr>
          <p:cNvPr id="6" name="Slide Number Placeholder 5"/>
          <p:cNvSpPr>
            <a:spLocks noGrp="1"/>
          </p:cNvSpPr>
          <p:nvPr>
            <p:ph type="sldNum" sz="quarter" idx="4"/>
          </p:nvPr>
        </p:nvSpPr>
        <p:spPr>
          <a:xfrm>
            <a:off x="7820526" y="5959058"/>
            <a:ext cx="1323474" cy="20026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  </a:t>
            </a:r>
            <a:fld id="{36229A1C-5499-4A57-9BB7-89A591706C78}" type="slidenum">
              <a:rPr lang="en-US" smtClean="0"/>
              <a:pPr/>
              <a:t>‹#›</a:t>
            </a:fld>
            <a:endParaRPr lang="en-US" dirty="0"/>
          </a:p>
        </p:txBody>
      </p:sp>
      <p:sp>
        <p:nvSpPr>
          <p:cNvPr id="7" name="Rectangle 6">
            <a:extLst>
              <a:ext uri="{FF2B5EF4-FFF2-40B4-BE49-F238E27FC236}">
                <a16:creationId xmlns:a16="http://schemas.microsoft.com/office/drawing/2014/main" id="{2DBDB1FD-7182-4F2D-8688-A2A6D33CFC61}"/>
              </a:ext>
            </a:extLst>
          </p:cNvPr>
          <p:cNvSpPr/>
          <p:nvPr userDrawn="1"/>
        </p:nvSpPr>
        <p:spPr>
          <a:xfrm>
            <a:off x="0" y="1"/>
            <a:ext cx="9144000" cy="22775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7" name="Group 16">
            <a:extLst>
              <a:ext uri="{FF2B5EF4-FFF2-40B4-BE49-F238E27FC236}">
                <a16:creationId xmlns:a16="http://schemas.microsoft.com/office/drawing/2014/main" id="{F2CAB317-FF9A-4220-8FA2-21647FDEB99D}"/>
              </a:ext>
            </a:extLst>
          </p:cNvPr>
          <p:cNvGrpSpPr/>
          <p:nvPr userDrawn="1"/>
        </p:nvGrpSpPr>
        <p:grpSpPr>
          <a:xfrm>
            <a:off x="0" y="6159323"/>
            <a:ext cx="9144000" cy="697832"/>
            <a:chOff x="0" y="6160169"/>
            <a:chExt cx="9144000" cy="697832"/>
          </a:xfrm>
        </p:grpSpPr>
        <p:sp>
          <p:nvSpPr>
            <p:cNvPr id="8" name="Rectangle 7">
              <a:extLst>
                <a:ext uri="{FF2B5EF4-FFF2-40B4-BE49-F238E27FC236}">
                  <a16:creationId xmlns:a16="http://schemas.microsoft.com/office/drawing/2014/main" id="{925977FE-98FA-41CC-A1FC-7BCBC5F8665B}"/>
                </a:ext>
              </a:extLst>
            </p:cNvPr>
            <p:cNvSpPr/>
            <p:nvPr userDrawn="1"/>
          </p:nvSpPr>
          <p:spPr>
            <a:xfrm>
              <a:off x="0" y="6160169"/>
              <a:ext cx="9144000" cy="6978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38CDB33B-2146-41C6-A1CB-857BEF0ACFBC}"/>
                </a:ext>
              </a:extLst>
            </p:cNvPr>
            <p:cNvPicPr>
              <a:picLocks noChangeAspect="1"/>
            </p:cNvPicPr>
            <p:nvPr userDrawn="1"/>
          </p:nvPicPr>
          <p:blipFill>
            <a:blip r:embed="rId13"/>
            <a:stretch>
              <a:fillRect/>
            </a:stretch>
          </p:blipFill>
          <p:spPr>
            <a:xfrm>
              <a:off x="3336451" y="6217919"/>
              <a:ext cx="2471097" cy="640080"/>
            </a:xfrm>
            <a:prstGeom prst="rect">
              <a:avLst/>
            </a:prstGeom>
          </p:spPr>
        </p:pic>
        <p:pic>
          <p:nvPicPr>
            <p:cNvPr id="14" name="Picture 13">
              <a:extLst>
                <a:ext uri="{FF2B5EF4-FFF2-40B4-BE49-F238E27FC236}">
                  <a16:creationId xmlns:a16="http://schemas.microsoft.com/office/drawing/2014/main" id="{CF59E115-0C00-4322-9F15-36B68EA4DCF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731118" y="6223335"/>
              <a:ext cx="1307532" cy="576072"/>
            </a:xfrm>
            <a:prstGeom prst="rect">
              <a:avLst/>
            </a:prstGeom>
          </p:spPr>
        </p:pic>
        <p:pic>
          <p:nvPicPr>
            <p:cNvPr id="15" name="Picture 14">
              <a:extLst>
                <a:ext uri="{FF2B5EF4-FFF2-40B4-BE49-F238E27FC236}">
                  <a16:creationId xmlns:a16="http://schemas.microsoft.com/office/drawing/2014/main" id="{7942D846-F9A5-49F5-B4CE-C67808A4B469}"/>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374251" y="6191330"/>
              <a:ext cx="1741174" cy="635509"/>
            </a:xfrm>
            <a:prstGeom prst="rect">
              <a:avLst/>
            </a:prstGeom>
          </p:spPr>
        </p:pic>
        <p:pic>
          <p:nvPicPr>
            <p:cNvPr id="16" name="Picture 15">
              <a:extLst>
                <a:ext uri="{FF2B5EF4-FFF2-40B4-BE49-F238E27FC236}">
                  <a16:creationId xmlns:a16="http://schemas.microsoft.com/office/drawing/2014/main" id="{F9C93E08-9F93-4450-B9A6-8DE4615B9F54}"/>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8575" y="6234765"/>
              <a:ext cx="1566050" cy="548640"/>
            </a:xfrm>
            <a:prstGeom prst="rect">
              <a:avLst/>
            </a:prstGeom>
          </p:spPr>
        </p:pic>
      </p:grpSp>
    </p:spTree>
    <p:extLst>
      <p:ext uri="{BB962C8B-B14F-4D97-AF65-F5344CB8AC3E}">
        <p14:creationId xmlns:p14="http://schemas.microsoft.com/office/powerpoint/2010/main" val="2738514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144" userDrawn="1">
          <p15:clr>
            <a:srgbClr val="F26B43"/>
          </p15:clr>
        </p15:guide>
        <p15:guide id="4" pos="180" userDrawn="1">
          <p15:clr>
            <a:srgbClr val="F26B43"/>
          </p15:clr>
        </p15:guide>
        <p15:guide id="5" pos="5580" userDrawn="1">
          <p15:clr>
            <a:srgbClr val="F26B43"/>
          </p15:clr>
        </p15:guide>
        <p15:guide id="6" orient="horz" pos="3744" userDrawn="1">
          <p15:clr>
            <a:srgbClr val="F26B43"/>
          </p15:clr>
        </p15:guide>
        <p15:guide id="7" orient="horz" pos="91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asonrysociety.org/14namc-presentation-submiss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72F77-1AB9-40C6-ADD2-250A25A6A752}"/>
              </a:ext>
            </a:extLst>
          </p:cNvPr>
          <p:cNvSpPr>
            <a:spLocks noGrp="1"/>
          </p:cNvSpPr>
          <p:nvPr>
            <p:ph type="ctrTitle"/>
          </p:nvPr>
        </p:nvSpPr>
        <p:spPr/>
        <p:txBody>
          <a:bodyPr/>
          <a:lstStyle/>
          <a:p>
            <a:r>
              <a:rPr lang="en-US" dirty="0"/>
              <a:t>Paper Title</a:t>
            </a:r>
          </a:p>
        </p:txBody>
      </p:sp>
      <p:sp>
        <p:nvSpPr>
          <p:cNvPr id="3" name="Subtitle 2">
            <a:extLst>
              <a:ext uri="{FF2B5EF4-FFF2-40B4-BE49-F238E27FC236}">
                <a16:creationId xmlns:a16="http://schemas.microsoft.com/office/drawing/2014/main" id="{40DB0AFA-2803-4542-B723-12193F7CE01C}"/>
              </a:ext>
            </a:extLst>
          </p:cNvPr>
          <p:cNvSpPr>
            <a:spLocks noGrp="1"/>
          </p:cNvSpPr>
          <p:nvPr>
            <p:ph type="subTitle" idx="1"/>
          </p:nvPr>
        </p:nvSpPr>
        <p:spPr/>
        <p:txBody>
          <a:bodyPr>
            <a:normAutofit fontScale="92500" lnSpcReduction="10000"/>
          </a:bodyPr>
          <a:lstStyle/>
          <a:p>
            <a:r>
              <a:rPr lang="en-US" dirty="0"/>
              <a:t>First </a:t>
            </a:r>
            <a:r>
              <a:rPr lang="en-US" dirty="0" err="1"/>
              <a:t>Author</a:t>
            </a:r>
            <a:r>
              <a:rPr lang="en-US" baseline="30000" dirty="0" err="1"/>
              <a:t>a</a:t>
            </a:r>
            <a:r>
              <a:rPr lang="en-US" dirty="0"/>
              <a:t>, Second </a:t>
            </a:r>
            <a:r>
              <a:rPr lang="en-US" dirty="0" err="1"/>
              <a:t>Author</a:t>
            </a:r>
            <a:r>
              <a:rPr lang="en-US" baseline="30000" dirty="0" err="1"/>
              <a:t>b</a:t>
            </a:r>
            <a:r>
              <a:rPr lang="en-US" dirty="0"/>
              <a:t>, Third </a:t>
            </a:r>
            <a:r>
              <a:rPr lang="en-US" dirty="0" err="1"/>
              <a:t>Author</a:t>
            </a:r>
            <a:r>
              <a:rPr lang="en-US" baseline="30000" dirty="0" err="1"/>
              <a:t>a</a:t>
            </a:r>
            <a:r>
              <a:rPr lang="en-US" baseline="30000" dirty="0"/>
              <a:t>,∗</a:t>
            </a:r>
            <a:endParaRPr lang="en-US" dirty="0"/>
          </a:p>
          <a:p>
            <a:r>
              <a:rPr lang="en-US" baseline="30000" dirty="0" err="1"/>
              <a:t>a</a:t>
            </a:r>
            <a:r>
              <a:rPr lang="en-US" dirty="0" err="1"/>
              <a:t>First</a:t>
            </a:r>
            <a:r>
              <a:rPr lang="en-US" dirty="0"/>
              <a:t> affiliation</a:t>
            </a:r>
          </a:p>
          <a:p>
            <a:r>
              <a:rPr lang="en-US" baseline="30000" dirty="0" err="1"/>
              <a:t>b</a:t>
            </a:r>
            <a:r>
              <a:rPr lang="en-US" dirty="0" err="1"/>
              <a:t>Second</a:t>
            </a:r>
            <a:r>
              <a:rPr lang="en-US" dirty="0"/>
              <a:t> affiliation</a:t>
            </a:r>
          </a:p>
          <a:p>
            <a:pPr algn="l"/>
            <a:r>
              <a:rPr lang="en-US" baseline="30000" dirty="0"/>
              <a:t>∗</a:t>
            </a:r>
            <a:r>
              <a:rPr lang="en-US" dirty="0"/>
              <a:t>Corresponding author e-mail address: </a:t>
            </a:r>
            <a:r>
              <a:rPr lang="en-US" dirty="0" err="1"/>
              <a:t>author@institute.xxx</a:t>
            </a:r>
            <a:endParaRPr lang="en-US" baseline="30000" dirty="0"/>
          </a:p>
        </p:txBody>
      </p:sp>
    </p:spTree>
    <p:extLst>
      <p:ext uri="{BB962C8B-B14F-4D97-AF65-F5344CB8AC3E}">
        <p14:creationId xmlns:p14="http://schemas.microsoft.com/office/powerpoint/2010/main" val="2285305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94BE1-605E-46D9-BE3D-2F2C0FB45FDC}"/>
              </a:ext>
            </a:extLst>
          </p:cNvPr>
          <p:cNvSpPr>
            <a:spLocks noGrp="1"/>
          </p:cNvSpPr>
          <p:nvPr>
            <p:ph type="title"/>
          </p:nvPr>
        </p:nvSpPr>
        <p:spPr/>
        <p:txBody>
          <a:bodyPr/>
          <a:lstStyle/>
          <a:p>
            <a:r>
              <a:rPr lang="en-US" dirty="0"/>
              <a:t>Presentation Naming Example</a:t>
            </a:r>
          </a:p>
        </p:txBody>
      </p:sp>
      <p:sp>
        <p:nvSpPr>
          <p:cNvPr id="3" name="Content Placeholder 2">
            <a:extLst>
              <a:ext uri="{FF2B5EF4-FFF2-40B4-BE49-F238E27FC236}">
                <a16:creationId xmlns:a16="http://schemas.microsoft.com/office/drawing/2014/main" id="{E0B0E7B9-6408-4526-AC9E-B6124E69D02F}"/>
              </a:ext>
            </a:extLst>
          </p:cNvPr>
          <p:cNvSpPr>
            <a:spLocks noGrp="1"/>
          </p:cNvSpPr>
          <p:nvPr>
            <p:ph idx="1"/>
          </p:nvPr>
        </p:nvSpPr>
        <p:spPr/>
        <p:txBody>
          <a:bodyPr/>
          <a:lstStyle/>
          <a:p>
            <a:pPr marL="0" indent="0">
              <a:buNone/>
            </a:pPr>
            <a:r>
              <a:rPr lang="en-US" dirty="0"/>
              <a:t>If Fonseca is the presenter for paper 0102 and that paper is assigned as the 3rd paper in session 1A, his paper should be named as follows if he submits it on May 16, 2023:</a:t>
            </a:r>
          </a:p>
          <a:p>
            <a:pPr marL="0" indent="0">
              <a:buNone/>
            </a:pPr>
            <a:endParaRPr lang="en-US" dirty="0"/>
          </a:p>
          <a:p>
            <a:pPr marL="0" indent="0" algn="ctr">
              <a:buNone/>
            </a:pPr>
            <a:r>
              <a:rPr lang="en-US" dirty="0"/>
              <a:t>1A-3-0102-Fonseca-2023-05-16.ppt</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C9053D2E-4728-4DC8-8756-FB78E782249F}"/>
              </a:ext>
            </a:extLst>
          </p:cNvPr>
          <p:cNvSpPr>
            <a:spLocks noGrp="1"/>
          </p:cNvSpPr>
          <p:nvPr>
            <p:ph type="ftr" sz="quarter" idx="11"/>
          </p:nvPr>
        </p:nvSpPr>
        <p:spPr/>
        <p:txBody>
          <a:bodyPr/>
          <a:lstStyle/>
          <a:p>
            <a:pPr algn="l"/>
            <a:r>
              <a:rPr lang="en-US"/>
              <a:t>Footnotes goes here.</a:t>
            </a:r>
            <a:endParaRPr lang="en-US" dirty="0"/>
          </a:p>
        </p:txBody>
      </p:sp>
      <p:sp>
        <p:nvSpPr>
          <p:cNvPr id="5" name="Slide Number Placeholder 4">
            <a:extLst>
              <a:ext uri="{FF2B5EF4-FFF2-40B4-BE49-F238E27FC236}">
                <a16:creationId xmlns:a16="http://schemas.microsoft.com/office/drawing/2014/main" id="{351D8F4D-4F01-4EC6-8C2D-A417CA7AA592}"/>
              </a:ext>
            </a:extLst>
          </p:cNvPr>
          <p:cNvSpPr>
            <a:spLocks noGrp="1"/>
          </p:cNvSpPr>
          <p:nvPr>
            <p:ph type="sldNum" sz="quarter" idx="12"/>
          </p:nvPr>
        </p:nvSpPr>
        <p:spPr/>
        <p:txBody>
          <a:bodyPr/>
          <a:lstStyle/>
          <a:p>
            <a:r>
              <a:rPr lang="en-US"/>
              <a:t>|  </a:t>
            </a:r>
            <a:fld id="{36229A1C-5499-4A57-9BB7-89A591706C78}" type="slidenum">
              <a:rPr lang="en-US" smtClean="0"/>
              <a:pPr/>
              <a:t>10</a:t>
            </a:fld>
            <a:endParaRPr lang="en-US" dirty="0"/>
          </a:p>
        </p:txBody>
      </p:sp>
    </p:spTree>
    <p:extLst>
      <p:ext uri="{BB962C8B-B14F-4D97-AF65-F5344CB8AC3E}">
        <p14:creationId xmlns:p14="http://schemas.microsoft.com/office/powerpoint/2010/main" val="930576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311DF-E402-43A7-9585-CD30F9F4B338}"/>
              </a:ext>
            </a:extLst>
          </p:cNvPr>
          <p:cNvSpPr>
            <a:spLocks noGrp="1"/>
          </p:cNvSpPr>
          <p:nvPr>
            <p:ph type="title"/>
          </p:nvPr>
        </p:nvSpPr>
        <p:spPr/>
        <p:txBody>
          <a:bodyPr>
            <a:normAutofit fontScale="90000"/>
          </a:bodyPr>
          <a:lstStyle/>
          <a:p>
            <a:r>
              <a:rPr lang="en-US" dirty="0"/>
              <a:t>Presentation File Upload</a:t>
            </a:r>
            <a:br>
              <a:rPr lang="en-US" dirty="0"/>
            </a:br>
            <a:r>
              <a:rPr lang="en-US" dirty="0"/>
              <a:t>Deadline June 3, 2023</a:t>
            </a:r>
          </a:p>
        </p:txBody>
      </p:sp>
      <p:sp>
        <p:nvSpPr>
          <p:cNvPr id="3" name="Content Placeholder 2">
            <a:extLst>
              <a:ext uri="{FF2B5EF4-FFF2-40B4-BE49-F238E27FC236}">
                <a16:creationId xmlns:a16="http://schemas.microsoft.com/office/drawing/2014/main" id="{37C5B55E-BABC-4FA7-8B20-616B7EE6BB48}"/>
              </a:ext>
            </a:extLst>
          </p:cNvPr>
          <p:cNvSpPr>
            <a:spLocks noGrp="1"/>
          </p:cNvSpPr>
          <p:nvPr>
            <p:ph idx="1"/>
          </p:nvPr>
        </p:nvSpPr>
        <p:spPr/>
        <p:txBody>
          <a:bodyPr/>
          <a:lstStyle/>
          <a:p>
            <a:r>
              <a:rPr lang="en-US" dirty="0"/>
              <a:t>Please upload your PowerPoint Presentation file to:</a:t>
            </a:r>
          </a:p>
          <a:p>
            <a:pPr marL="0" indent="0">
              <a:buNone/>
            </a:pPr>
            <a:r>
              <a:rPr lang="en-US" sz="2800" u="sng" dirty="0">
                <a:hlinkClick r:id="rId2"/>
              </a:rPr>
              <a:t>https://masonrysociety.org/14namc-presentation-submission/</a:t>
            </a:r>
            <a:endParaRPr lang="en-US" sz="2800" dirty="0"/>
          </a:p>
          <a:p>
            <a:pPr marL="0" indent="0">
              <a:buNone/>
            </a:pPr>
            <a:endParaRPr lang="en-US" dirty="0"/>
          </a:p>
          <a:p>
            <a:r>
              <a:rPr lang="en-US" dirty="0"/>
              <a:t>Presentations must be uploaded by June 3</a:t>
            </a:r>
            <a:r>
              <a:rPr lang="en-US" baseline="30000" dirty="0"/>
              <a:t>rd</a:t>
            </a:r>
            <a:r>
              <a:rPr lang="en-US" dirty="0"/>
              <a:t>.</a:t>
            </a:r>
          </a:p>
          <a:p>
            <a:endParaRPr lang="en-US" dirty="0"/>
          </a:p>
        </p:txBody>
      </p:sp>
      <p:sp>
        <p:nvSpPr>
          <p:cNvPr id="4" name="Footer Placeholder 3">
            <a:extLst>
              <a:ext uri="{FF2B5EF4-FFF2-40B4-BE49-F238E27FC236}">
                <a16:creationId xmlns:a16="http://schemas.microsoft.com/office/drawing/2014/main" id="{1E1F83C9-B050-449E-B212-84FA4168F9AE}"/>
              </a:ext>
            </a:extLst>
          </p:cNvPr>
          <p:cNvSpPr>
            <a:spLocks noGrp="1"/>
          </p:cNvSpPr>
          <p:nvPr>
            <p:ph type="ftr" sz="quarter" idx="11"/>
          </p:nvPr>
        </p:nvSpPr>
        <p:spPr/>
        <p:txBody>
          <a:bodyPr/>
          <a:lstStyle/>
          <a:p>
            <a:pPr algn="l"/>
            <a:r>
              <a:rPr lang="en-US"/>
              <a:t>Footnotes goes here.</a:t>
            </a:r>
            <a:endParaRPr lang="en-US" dirty="0"/>
          </a:p>
        </p:txBody>
      </p:sp>
      <p:sp>
        <p:nvSpPr>
          <p:cNvPr id="5" name="Slide Number Placeholder 4">
            <a:extLst>
              <a:ext uri="{FF2B5EF4-FFF2-40B4-BE49-F238E27FC236}">
                <a16:creationId xmlns:a16="http://schemas.microsoft.com/office/drawing/2014/main" id="{43BA19F0-72D7-438B-ADA5-87F5790ABD20}"/>
              </a:ext>
            </a:extLst>
          </p:cNvPr>
          <p:cNvSpPr>
            <a:spLocks noGrp="1"/>
          </p:cNvSpPr>
          <p:nvPr>
            <p:ph type="sldNum" sz="quarter" idx="12"/>
          </p:nvPr>
        </p:nvSpPr>
        <p:spPr/>
        <p:txBody>
          <a:bodyPr/>
          <a:lstStyle/>
          <a:p>
            <a:r>
              <a:rPr lang="en-US"/>
              <a:t>|  </a:t>
            </a:r>
            <a:fld id="{36229A1C-5499-4A57-9BB7-89A591706C78}" type="slidenum">
              <a:rPr lang="en-US" smtClean="0"/>
              <a:pPr/>
              <a:t>11</a:t>
            </a:fld>
            <a:endParaRPr lang="en-US" dirty="0"/>
          </a:p>
        </p:txBody>
      </p:sp>
    </p:spTree>
    <p:extLst>
      <p:ext uri="{BB962C8B-B14F-4D97-AF65-F5344CB8AC3E}">
        <p14:creationId xmlns:p14="http://schemas.microsoft.com/office/powerpoint/2010/main" val="1166659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3A0F2-3B1E-4D95-AF1B-469E95E3DACE}"/>
              </a:ext>
            </a:extLst>
          </p:cNvPr>
          <p:cNvSpPr>
            <a:spLocks noGrp="1"/>
          </p:cNvSpPr>
          <p:nvPr>
            <p:ph type="title"/>
          </p:nvPr>
        </p:nvSpPr>
        <p:spPr/>
        <p:txBody>
          <a:bodyPr/>
          <a:lstStyle/>
          <a:p>
            <a:r>
              <a:rPr lang="en-US" dirty="0"/>
              <a:t>Before Your Presentation</a:t>
            </a:r>
          </a:p>
        </p:txBody>
      </p:sp>
      <p:sp>
        <p:nvSpPr>
          <p:cNvPr id="3" name="Content Placeholder 2">
            <a:extLst>
              <a:ext uri="{FF2B5EF4-FFF2-40B4-BE49-F238E27FC236}">
                <a16:creationId xmlns:a16="http://schemas.microsoft.com/office/drawing/2014/main" id="{31745F89-D57B-49DF-8368-3955B5CC670A}"/>
              </a:ext>
            </a:extLst>
          </p:cNvPr>
          <p:cNvSpPr>
            <a:spLocks noGrp="1"/>
          </p:cNvSpPr>
          <p:nvPr>
            <p:ph idx="1"/>
          </p:nvPr>
        </p:nvSpPr>
        <p:spPr/>
        <p:txBody>
          <a:bodyPr/>
          <a:lstStyle/>
          <a:p>
            <a:r>
              <a:rPr lang="en-US" dirty="0"/>
              <a:t>Practice &amp; Time Yourself. </a:t>
            </a:r>
          </a:p>
          <a:p>
            <a:r>
              <a:rPr lang="en-US" dirty="0"/>
              <a:t>This helps you feel comfortable with the content, and have a good idea of the time limitations – if possible do in front of someone</a:t>
            </a:r>
          </a:p>
          <a:p>
            <a:r>
              <a:rPr lang="en-US" dirty="0"/>
              <a:t>Arrive to your session room at least 15 minutes prior to the start of the session so that you can introduce yourself to the moderator and meet other speakers, while hearing any special instructions</a:t>
            </a:r>
          </a:p>
          <a:p>
            <a:r>
              <a:rPr lang="en-US" dirty="0"/>
              <a:t>Relax, as you know the topic better than anyone, and if you’ve prepared, you will give a great presentation.</a:t>
            </a:r>
          </a:p>
          <a:p>
            <a:endParaRPr lang="en-US" dirty="0"/>
          </a:p>
        </p:txBody>
      </p:sp>
      <p:sp>
        <p:nvSpPr>
          <p:cNvPr id="4" name="Footer Placeholder 3">
            <a:extLst>
              <a:ext uri="{FF2B5EF4-FFF2-40B4-BE49-F238E27FC236}">
                <a16:creationId xmlns:a16="http://schemas.microsoft.com/office/drawing/2014/main" id="{38AB7DFA-4EF8-4989-B6C8-F54BDE7A4F56}"/>
              </a:ext>
            </a:extLst>
          </p:cNvPr>
          <p:cNvSpPr>
            <a:spLocks noGrp="1"/>
          </p:cNvSpPr>
          <p:nvPr>
            <p:ph type="ftr" sz="quarter" idx="11"/>
          </p:nvPr>
        </p:nvSpPr>
        <p:spPr/>
        <p:txBody>
          <a:bodyPr/>
          <a:lstStyle/>
          <a:p>
            <a:pPr algn="l"/>
            <a:r>
              <a:rPr lang="en-US"/>
              <a:t>Footnotes goes here.</a:t>
            </a:r>
            <a:endParaRPr lang="en-US" dirty="0"/>
          </a:p>
        </p:txBody>
      </p:sp>
      <p:sp>
        <p:nvSpPr>
          <p:cNvPr id="5" name="Slide Number Placeholder 4">
            <a:extLst>
              <a:ext uri="{FF2B5EF4-FFF2-40B4-BE49-F238E27FC236}">
                <a16:creationId xmlns:a16="http://schemas.microsoft.com/office/drawing/2014/main" id="{6AE0EBC2-B93A-485A-A247-D141C5142AAB}"/>
              </a:ext>
            </a:extLst>
          </p:cNvPr>
          <p:cNvSpPr>
            <a:spLocks noGrp="1"/>
          </p:cNvSpPr>
          <p:nvPr>
            <p:ph type="sldNum" sz="quarter" idx="12"/>
          </p:nvPr>
        </p:nvSpPr>
        <p:spPr/>
        <p:txBody>
          <a:bodyPr/>
          <a:lstStyle/>
          <a:p>
            <a:r>
              <a:rPr lang="en-US"/>
              <a:t>|  </a:t>
            </a:r>
            <a:fld id="{36229A1C-5499-4A57-9BB7-89A591706C78}" type="slidenum">
              <a:rPr lang="en-US" smtClean="0"/>
              <a:pPr/>
              <a:t>12</a:t>
            </a:fld>
            <a:endParaRPr lang="en-US" dirty="0"/>
          </a:p>
        </p:txBody>
      </p:sp>
    </p:spTree>
    <p:extLst>
      <p:ext uri="{BB962C8B-B14F-4D97-AF65-F5344CB8AC3E}">
        <p14:creationId xmlns:p14="http://schemas.microsoft.com/office/powerpoint/2010/main" val="104731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397FB-33E7-4C38-A6C0-091FA82FD55C}"/>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9BA114E4-BEA8-4F15-8717-2156A902D4C1}"/>
              </a:ext>
            </a:extLst>
          </p:cNvPr>
          <p:cNvSpPr>
            <a:spLocks noGrp="1"/>
          </p:cNvSpPr>
          <p:nvPr>
            <p:ph idx="1"/>
          </p:nvPr>
        </p:nvSpPr>
        <p:spPr/>
        <p:txBody>
          <a:bodyPr/>
          <a:lstStyle/>
          <a:p>
            <a:pPr marL="0" indent="0" algn="ctr">
              <a:buNone/>
            </a:pPr>
            <a:endParaRPr lang="en-US" dirty="0"/>
          </a:p>
          <a:p>
            <a:pPr marL="0" indent="0" algn="ctr">
              <a:buNone/>
            </a:pPr>
            <a:r>
              <a:rPr lang="en-US" dirty="0"/>
              <a:t>Thank you! </a:t>
            </a:r>
          </a:p>
          <a:p>
            <a:pPr marL="0" indent="0" algn="ctr">
              <a:buNone/>
            </a:pPr>
            <a:r>
              <a:rPr lang="en-US" dirty="0"/>
              <a:t>We are looking forward to seeing you at the 14NAMC!</a:t>
            </a:r>
          </a:p>
          <a:p>
            <a:pPr marL="0" indent="0">
              <a:buNone/>
            </a:pPr>
            <a:endParaRPr lang="en-US" dirty="0"/>
          </a:p>
        </p:txBody>
      </p:sp>
      <p:sp>
        <p:nvSpPr>
          <p:cNvPr id="4" name="Footer Placeholder 3">
            <a:extLst>
              <a:ext uri="{FF2B5EF4-FFF2-40B4-BE49-F238E27FC236}">
                <a16:creationId xmlns:a16="http://schemas.microsoft.com/office/drawing/2014/main" id="{3650A56E-C4DE-40D7-803C-1E80EDA5E644}"/>
              </a:ext>
            </a:extLst>
          </p:cNvPr>
          <p:cNvSpPr>
            <a:spLocks noGrp="1"/>
          </p:cNvSpPr>
          <p:nvPr>
            <p:ph type="ftr" sz="quarter" idx="11"/>
          </p:nvPr>
        </p:nvSpPr>
        <p:spPr/>
        <p:txBody>
          <a:bodyPr/>
          <a:lstStyle/>
          <a:p>
            <a:pPr algn="l"/>
            <a:r>
              <a:rPr lang="en-US"/>
              <a:t>Footnotes goes here.</a:t>
            </a:r>
            <a:endParaRPr lang="en-US" dirty="0"/>
          </a:p>
        </p:txBody>
      </p:sp>
      <p:sp>
        <p:nvSpPr>
          <p:cNvPr id="5" name="Slide Number Placeholder 4">
            <a:extLst>
              <a:ext uri="{FF2B5EF4-FFF2-40B4-BE49-F238E27FC236}">
                <a16:creationId xmlns:a16="http://schemas.microsoft.com/office/drawing/2014/main" id="{BA3254CB-6519-4B94-8394-CDDB73740024}"/>
              </a:ext>
            </a:extLst>
          </p:cNvPr>
          <p:cNvSpPr>
            <a:spLocks noGrp="1"/>
          </p:cNvSpPr>
          <p:nvPr>
            <p:ph type="sldNum" sz="quarter" idx="12"/>
          </p:nvPr>
        </p:nvSpPr>
        <p:spPr/>
        <p:txBody>
          <a:bodyPr/>
          <a:lstStyle/>
          <a:p>
            <a:r>
              <a:rPr lang="en-US"/>
              <a:t>|  </a:t>
            </a:r>
            <a:fld id="{36229A1C-5499-4A57-9BB7-89A591706C78}" type="slidenum">
              <a:rPr lang="en-US" smtClean="0"/>
              <a:pPr/>
              <a:t>13</a:t>
            </a:fld>
            <a:endParaRPr lang="en-US" dirty="0"/>
          </a:p>
        </p:txBody>
      </p:sp>
    </p:spTree>
    <p:extLst>
      <p:ext uri="{BB962C8B-B14F-4D97-AF65-F5344CB8AC3E}">
        <p14:creationId xmlns:p14="http://schemas.microsoft.com/office/powerpoint/2010/main" val="3461730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85AC7-44F2-4C6B-9615-A955FD61FCB5}"/>
              </a:ext>
            </a:extLst>
          </p:cNvPr>
          <p:cNvSpPr>
            <a:spLocks noGrp="1"/>
          </p:cNvSpPr>
          <p:nvPr>
            <p:ph type="title"/>
          </p:nvPr>
        </p:nvSpPr>
        <p:spPr/>
        <p:txBody>
          <a:bodyPr/>
          <a:lstStyle/>
          <a:p>
            <a:r>
              <a:rPr lang="en-US" dirty="0"/>
              <a:t>Presentation Outline</a:t>
            </a:r>
          </a:p>
        </p:txBody>
      </p:sp>
      <p:sp>
        <p:nvSpPr>
          <p:cNvPr id="3" name="Content Placeholder 2">
            <a:extLst>
              <a:ext uri="{FF2B5EF4-FFF2-40B4-BE49-F238E27FC236}">
                <a16:creationId xmlns:a16="http://schemas.microsoft.com/office/drawing/2014/main" id="{377F18C4-5F51-4105-8DD6-C09CADCCE395}"/>
              </a:ext>
            </a:extLst>
          </p:cNvPr>
          <p:cNvSpPr>
            <a:spLocks noGrp="1"/>
          </p:cNvSpPr>
          <p:nvPr>
            <p:ph idx="1"/>
          </p:nvPr>
        </p:nvSpPr>
        <p:spPr/>
        <p:txBody>
          <a:bodyPr/>
          <a:lstStyle/>
          <a:p>
            <a:r>
              <a:rPr lang="en-US" dirty="0"/>
              <a:t>Objectives</a:t>
            </a:r>
          </a:p>
          <a:p>
            <a:r>
              <a:rPr lang="en-US" dirty="0"/>
              <a:t>Background</a:t>
            </a:r>
          </a:p>
          <a:p>
            <a:r>
              <a:rPr lang="en-US" dirty="0"/>
              <a:t>Approach</a:t>
            </a:r>
          </a:p>
          <a:p>
            <a:r>
              <a:rPr lang="en-US" dirty="0"/>
              <a:t>Results</a:t>
            </a:r>
          </a:p>
          <a:p>
            <a:r>
              <a:rPr lang="en-US" dirty="0"/>
              <a:t>Discussion</a:t>
            </a:r>
          </a:p>
          <a:p>
            <a:r>
              <a:rPr lang="en-US" dirty="0"/>
              <a:t>Conclusions and Recommendations</a:t>
            </a:r>
          </a:p>
        </p:txBody>
      </p:sp>
      <p:sp>
        <p:nvSpPr>
          <p:cNvPr id="12" name="Footer Placeholder 11">
            <a:extLst>
              <a:ext uri="{FF2B5EF4-FFF2-40B4-BE49-F238E27FC236}">
                <a16:creationId xmlns:a16="http://schemas.microsoft.com/office/drawing/2014/main" id="{CE046B2D-A6FA-49D3-8115-5B9272ED289B}"/>
              </a:ext>
            </a:extLst>
          </p:cNvPr>
          <p:cNvSpPr>
            <a:spLocks noGrp="1"/>
          </p:cNvSpPr>
          <p:nvPr>
            <p:ph type="ftr" sz="quarter" idx="11"/>
          </p:nvPr>
        </p:nvSpPr>
        <p:spPr/>
        <p:txBody>
          <a:bodyPr/>
          <a:lstStyle/>
          <a:p>
            <a:pPr algn="l"/>
            <a:r>
              <a:rPr lang="en-US"/>
              <a:t>Footnotes goes here.</a:t>
            </a:r>
            <a:endParaRPr lang="en-US" dirty="0"/>
          </a:p>
        </p:txBody>
      </p:sp>
      <p:sp>
        <p:nvSpPr>
          <p:cNvPr id="13" name="Slide Number Placeholder 12">
            <a:extLst>
              <a:ext uri="{FF2B5EF4-FFF2-40B4-BE49-F238E27FC236}">
                <a16:creationId xmlns:a16="http://schemas.microsoft.com/office/drawing/2014/main" id="{1398F517-5DFC-48F0-AA1E-22D985C8D55E}"/>
              </a:ext>
            </a:extLst>
          </p:cNvPr>
          <p:cNvSpPr>
            <a:spLocks noGrp="1"/>
          </p:cNvSpPr>
          <p:nvPr>
            <p:ph type="sldNum" sz="quarter" idx="12"/>
          </p:nvPr>
        </p:nvSpPr>
        <p:spPr/>
        <p:txBody>
          <a:bodyPr/>
          <a:lstStyle/>
          <a:p>
            <a:r>
              <a:rPr lang="en-US"/>
              <a:t>|  </a:t>
            </a:r>
            <a:fld id="{36229A1C-5499-4A57-9BB7-89A591706C78}" type="slidenum">
              <a:rPr lang="en-US" smtClean="0"/>
              <a:pPr/>
              <a:t>2</a:t>
            </a:fld>
            <a:endParaRPr lang="en-US" dirty="0"/>
          </a:p>
        </p:txBody>
      </p:sp>
    </p:spTree>
    <p:extLst>
      <p:ext uri="{BB962C8B-B14F-4D97-AF65-F5344CB8AC3E}">
        <p14:creationId xmlns:p14="http://schemas.microsoft.com/office/powerpoint/2010/main" val="46873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280B2-15DC-4A4E-B3BF-78F1A7ABD050}"/>
              </a:ext>
            </a:extLst>
          </p:cNvPr>
          <p:cNvSpPr>
            <a:spLocks noGrp="1"/>
          </p:cNvSpPr>
          <p:nvPr>
            <p:ph type="title"/>
          </p:nvPr>
        </p:nvSpPr>
        <p:spPr/>
        <p:txBody>
          <a:bodyPr/>
          <a:lstStyle/>
          <a:p>
            <a:r>
              <a:rPr lang="en-US" dirty="0"/>
              <a:t>Information for Presenters </a:t>
            </a:r>
          </a:p>
        </p:txBody>
      </p:sp>
      <p:sp>
        <p:nvSpPr>
          <p:cNvPr id="3" name="Content Placeholder 2">
            <a:extLst>
              <a:ext uri="{FF2B5EF4-FFF2-40B4-BE49-F238E27FC236}">
                <a16:creationId xmlns:a16="http://schemas.microsoft.com/office/drawing/2014/main" id="{1DF7FA9D-F68C-4AEA-8896-70214049DF43}"/>
              </a:ext>
            </a:extLst>
          </p:cNvPr>
          <p:cNvSpPr>
            <a:spLocks noGrp="1"/>
          </p:cNvSpPr>
          <p:nvPr>
            <p:ph idx="1"/>
          </p:nvPr>
        </p:nvSpPr>
        <p:spPr/>
        <p:txBody>
          <a:bodyPr>
            <a:normAutofit fontScale="92500" lnSpcReduction="10000"/>
          </a:bodyPr>
          <a:lstStyle/>
          <a:p>
            <a:r>
              <a:rPr lang="en-US" dirty="0"/>
              <a:t>15 minutes will be provided for presentations</a:t>
            </a:r>
          </a:p>
          <a:p>
            <a:pPr lvl="1"/>
            <a:r>
              <a:rPr lang="en-US" dirty="0"/>
              <a:t>While, presentation may seem to be 20 minutes in length, 1 to 2 minutes is needed to introduce you at the beginning of the presentation, and 3 to 4 minutes should be left for questions and discussion at the end of your presentation</a:t>
            </a:r>
          </a:p>
          <a:p>
            <a:r>
              <a:rPr lang="en-US" dirty="0"/>
              <a:t>Tips to help ensure that your presentation keeps within the allotted time</a:t>
            </a:r>
          </a:p>
          <a:p>
            <a:pPr lvl="1"/>
            <a:r>
              <a:rPr lang="en-US" dirty="0"/>
              <a:t>A good presentation typically has on average one slide per minute of presentation time (e.g. 15 slides for a 15 minute presentation)</a:t>
            </a:r>
          </a:p>
          <a:p>
            <a:pPr lvl="1"/>
            <a:r>
              <a:rPr lang="en-US" dirty="0"/>
              <a:t>Try to avoid excessive amounts of time on background information and literature review</a:t>
            </a:r>
          </a:p>
          <a:p>
            <a:pPr lvl="1"/>
            <a:r>
              <a:rPr lang="en-US" dirty="0"/>
              <a:t>Avoid text-heavy slides</a:t>
            </a:r>
          </a:p>
          <a:p>
            <a:pPr lvl="1"/>
            <a:r>
              <a:rPr lang="en-US" dirty="0"/>
              <a:t>Focus on your results, conclusions and recommendations – attendees will have your paper</a:t>
            </a:r>
          </a:p>
        </p:txBody>
      </p:sp>
      <p:sp>
        <p:nvSpPr>
          <p:cNvPr id="12" name="Footer Placeholder 11">
            <a:extLst>
              <a:ext uri="{FF2B5EF4-FFF2-40B4-BE49-F238E27FC236}">
                <a16:creationId xmlns:a16="http://schemas.microsoft.com/office/drawing/2014/main" id="{3E7EB181-2A2E-485B-B0EE-79767A366662}"/>
              </a:ext>
            </a:extLst>
          </p:cNvPr>
          <p:cNvSpPr>
            <a:spLocks noGrp="1"/>
          </p:cNvSpPr>
          <p:nvPr>
            <p:ph type="ftr" sz="quarter" idx="11"/>
          </p:nvPr>
        </p:nvSpPr>
        <p:spPr/>
        <p:txBody>
          <a:bodyPr/>
          <a:lstStyle/>
          <a:p>
            <a:pPr algn="l"/>
            <a:r>
              <a:rPr lang="en-US"/>
              <a:t>Footnotes goes here.</a:t>
            </a:r>
            <a:endParaRPr lang="en-US" dirty="0"/>
          </a:p>
        </p:txBody>
      </p:sp>
      <p:sp>
        <p:nvSpPr>
          <p:cNvPr id="13" name="Slide Number Placeholder 12">
            <a:extLst>
              <a:ext uri="{FF2B5EF4-FFF2-40B4-BE49-F238E27FC236}">
                <a16:creationId xmlns:a16="http://schemas.microsoft.com/office/drawing/2014/main" id="{71F1D8CE-6FFA-4A62-BF2A-E7E859601D13}"/>
              </a:ext>
            </a:extLst>
          </p:cNvPr>
          <p:cNvSpPr>
            <a:spLocks noGrp="1"/>
          </p:cNvSpPr>
          <p:nvPr>
            <p:ph type="sldNum" sz="quarter" idx="12"/>
          </p:nvPr>
        </p:nvSpPr>
        <p:spPr/>
        <p:txBody>
          <a:bodyPr/>
          <a:lstStyle/>
          <a:p>
            <a:r>
              <a:rPr lang="en-US"/>
              <a:t>|  </a:t>
            </a:r>
            <a:fld id="{36229A1C-5499-4A57-9BB7-89A591706C78}" type="slidenum">
              <a:rPr lang="en-US" smtClean="0"/>
              <a:pPr/>
              <a:t>3</a:t>
            </a:fld>
            <a:endParaRPr lang="en-US" dirty="0"/>
          </a:p>
        </p:txBody>
      </p:sp>
    </p:spTree>
    <p:extLst>
      <p:ext uri="{BB962C8B-B14F-4D97-AF65-F5344CB8AC3E}">
        <p14:creationId xmlns:p14="http://schemas.microsoft.com/office/powerpoint/2010/main" val="344413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1F-9F67-4123-A3B9-2667E0FCB0F3}"/>
              </a:ext>
            </a:extLst>
          </p:cNvPr>
          <p:cNvSpPr>
            <a:spLocks noGrp="1"/>
          </p:cNvSpPr>
          <p:nvPr>
            <p:ph type="title"/>
          </p:nvPr>
        </p:nvSpPr>
        <p:spPr/>
        <p:txBody>
          <a:bodyPr/>
          <a:lstStyle/>
          <a:p>
            <a:r>
              <a:rPr lang="en-US" dirty="0"/>
              <a:t>Tips on Figures &amp; Videos</a:t>
            </a:r>
          </a:p>
        </p:txBody>
      </p:sp>
      <p:sp>
        <p:nvSpPr>
          <p:cNvPr id="3" name="Content Placeholder 2">
            <a:extLst>
              <a:ext uri="{FF2B5EF4-FFF2-40B4-BE49-F238E27FC236}">
                <a16:creationId xmlns:a16="http://schemas.microsoft.com/office/drawing/2014/main" id="{75DA7EC3-9D71-4AD3-BD30-55FF02CEA483}"/>
              </a:ext>
            </a:extLst>
          </p:cNvPr>
          <p:cNvSpPr>
            <a:spLocks noGrp="1"/>
          </p:cNvSpPr>
          <p:nvPr>
            <p:ph idx="1"/>
          </p:nvPr>
        </p:nvSpPr>
        <p:spPr>
          <a:xfrm>
            <a:off x="285750" y="1569387"/>
            <a:ext cx="4774765" cy="4374213"/>
          </a:xfrm>
        </p:spPr>
        <p:txBody>
          <a:bodyPr/>
          <a:lstStyle/>
          <a:p>
            <a:r>
              <a:rPr lang="en-US" dirty="0"/>
              <a:t>Ensure figures are clear and concise</a:t>
            </a:r>
          </a:p>
          <a:p>
            <a:pPr lvl="1"/>
            <a:r>
              <a:rPr lang="en-US" dirty="0"/>
              <a:t>Photo credits should be provided when applicable </a:t>
            </a:r>
          </a:p>
          <a:p>
            <a:r>
              <a:rPr lang="en-US" dirty="0"/>
              <a:t>Videos should be embedded within the PowerPoint presentation</a:t>
            </a:r>
          </a:p>
          <a:p>
            <a:pPr lvl="1"/>
            <a:r>
              <a:rPr lang="en-US" dirty="0"/>
              <a:t>Avoid linking to an online video source as internet connection is not guaranteed and accessing takes time</a:t>
            </a:r>
          </a:p>
          <a:p>
            <a:endParaRPr lang="en-US" dirty="0"/>
          </a:p>
        </p:txBody>
      </p:sp>
      <p:sp>
        <p:nvSpPr>
          <p:cNvPr id="4" name="Footer Placeholder 3">
            <a:extLst>
              <a:ext uri="{FF2B5EF4-FFF2-40B4-BE49-F238E27FC236}">
                <a16:creationId xmlns:a16="http://schemas.microsoft.com/office/drawing/2014/main" id="{C9D02AD7-5549-4FBC-9EDE-F87F4F599640}"/>
              </a:ext>
            </a:extLst>
          </p:cNvPr>
          <p:cNvSpPr>
            <a:spLocks noGrp="1"/>
          </p:cNvSpPr>
          <p:nvPr>
            <p:ph type="ftr" sz="quarter" idx="11"/>
          </p:nvPr>
        </p:nvSpPr>
        <p:spPr/>
        <p:txBody>
          <a:bodyPr/>
          <a:lstStyle/>
          <a:p>
            <a:pPr algn="l"/>
            <a:r>
              <a:rPr lang="en-US" dirty="0"/>
              <a:t>Footnotes goes here.</a:t>
            </a:r>
          </a:p>
        </p:txBody>
      </p:sp>
      <p:sp>
        <p:nvSpPr>
          <p:cNvPr id="5" name="Slide Number Placeholder 4">
            <a:extLst>
              <a:ext uri="{FF2B5EF4-FFF2-40B4-BE49-F238E27FC236}">
                <a16:creationId xmlns:a16="http://schemas.microsoft.com/office/drawing/2014/main" id="{5C109E44-F8AD-4D43-91C6-9F163FC5D791}"/>
              </a:ext>
            </a:extLst>
          </p:cNvPr>
          <p:cNvSpPr>
            <a:spLocks noGrp="1"/>
          </p:cNvSpPr>
          <p:nvPr>
            <p:ph type="sldNum" sz="quarter" idx="12"/>
          </p:nvPr>
        </p:nvSpPr>
        <p:spPr/>
        <p:txBody>
          <a:bodyPr/>
          <a:lstStyle/>
          <a:p>
            <a:r>
              <a:rPr lang="en-US"/>
              <a:t>|  </a:t>
            </a:r>
            <a:fld id="{36229A1C-5499-4A57-9BB7-89A591706C78}" type="slidenum">
              <a:rPr lang="en-US" smtClean="0"/>
              <a:pPr/>
              <a:t>4</a:t>
            </a:fld>
            <a:endParaRPr lang="en-US" dirty="0"/>
          </a:p>
        </p:txBody>
      </p:sp>
      <p:pic>
        <p:nvPicPr>
          <p:cNvPr id="6" name="Picture 5">
            <a:extLst>
              <a:ext uri="{FF2B5EF4-FFF2-40B4-BE49-F238E27FC236}">
                <a16:creationId xmlns:a16="http://schemas.microsoft.com/office/drawing/2014/main" id="{721636E7-E1CE-47B3-9A75-2FF71A0F51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1973" y="1569387"/>
            <a:ext cx="2634380" cy="3952535"/>
          </a:xfrm>
          <a:prstGeom prst="rect">
            <a:avLst/>
          </a:prstGeom>
        </p:spPr>
      </p:pic>
      <p:sp>
        <p:nvSpPr>
          <p:cNvPr id="7" name="TextBox 6">
            <a:extLst>
              <a:ext uri="{FF2B5EF4-FFF2-40B4-BE49-F238E27FC236}">
                <a16:creationId xmlns:a16="http://schemas.microsoft.com/office/drawing/2014/main" id="{E3C58B54-9949-4AEA-ADFA-FA8EA5270943}"/>
              </a:ext>
            </a:extLst>
          </p:cNvPr>
          <p:cNvSpPr txBox="1"/>
          <p:nvPr/>
        </p:nvSpPr>
        <p:spPr>
          <a:xfrm>
            <a:off x="5474208" y="5514311"/>
            <a:ext cx="3461910" cy="646331"/>
          </a:xfrm>
          <a:prstGeom prst="rect">
            <a:avLst/>
          </a:prstGeom>
          <a:noFill/>
        </p:spPr>
        <p:txBody>
          <a:bodyPr wrap="none" rtlCol="0">
            <a:spAutoFit/>
          </a:bodyPr>
          <a:lstStyle/>
          <a:p>
            <a:pPr algn="ctr"/>
            <a:r>
              <a:rPr lang="en-US" dirty="0"/>
              <a:t>Masonry Veneer: Denver, Colorado</a:t>
            </a:r>
          </a:p>
          <a:p>
            <a:pPr algn="ctr"/>
            <a:r>
              <a:rPr lang="en-US" i="1" dirty="0"/>
              <a:t>(</a:t>
            </a:r>
            <a:r>
              <a:rPr lang="en-US" i="1" dirty="0" err="1"/>
              <a:t>Samblanet</a:t>
            </a:r>
            <a:r>
              <a:rPr lang="en-US" i="1" dirty="0"/>
              <a:t>, 2018)</a:t>
            </a:r>
          </a:p>
        </p:txBody>
      </p:sp>
    </p:spTree>
    <p:extLst>
      <p:ext uri="{BB962C8B-B14F-4D97-AF65-F5344CB8AC3E}">
        <p14:creationId xmlns:p14="http://schemas.microsoft.com/office/powerpoint/2010/main" val="3629453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2FF66-C281-48E1-B428-0AD257006449}"/>
              </a:ext>
            </a:extLst>
          </p:cNvPr>
          <p:cNvSpPr>
            <a:spLocks noGrp="1"/>
          </p:cNvSpPr>
          <p:nvPr>
            <p:ph type="title"/>
          </p:nvPr>
        </p:nvSpPr>
        <p:spPr/>
        <p:txBody>
          <a:bodyPr/>
          <a:lstStyle/>
          <a:p>
            <a:r>
              <a:rPr lang="en-US" dirty="0"/>
              <a:t>Tips on Tables</a:t>
            </a:r>
          </a:p>
        </p:txBody>
      </p:sp>
      <p:sp>
        <p:nvSpPr>
          <p:cNvPr id="3" name="Content Placeholder 2">
            <a:extLst>
              <a:ext uri="{FF2B5EF4-FFF2-40B4-BE49-F238E27FC236}">
                <a16:creationId xmlns:a16="http://schemas.microsoft.com/office/drawing/2014/main" id="{242AFDBA-7555-4E8D-9D27-D654F2D0A396}"/>
              </a:ext>
            </a:extLst>
          </p:cNvPr>
          <p:cNvSpPr>
            <a:spLocks noGrp="1"/>
          </p:cNvSpPr>
          <p:nvPr>
            <p:ph idx="1"/>
          </p:nvPr>
        </p:nvSpPr>
        <p:spPr/>
        <p:txBody>
          <a:bodyPr/>
          <a:lstStyle/>
          <a:p>
            <a:r>
              <a:rPr lang="en-US" dirty="0"/>
              <a:t>Avoid tables with lots of columns and rows.</a:t>
            </a:r>
          </a:p>
          <a:p>
            <a:r>
              <a:rPr lang="en-US" dirty="0"/>
              <a:t>Don’t simply copy a table from your manuscript and make it a slide.</a:t>
            </a:r>
          </a:p>
          <a:p>
            <a:r>
              <a:rPr lang="en-US" dirty="0"/>
              <a:t>A table should summarize important data instead of presenting all data gathered.</a:t>
            </a:r>
          </a:p>
          <a:p>
            <a:r>
              <a:rPr lang="en-US" dirty="0"/>
              <a:t>Use large font size and color to highlight important values.</a:t>
            </a:r>
          </a:p>
          <a:p>
            <a:endParaRPr lang="en-US" dirty="0"/>
          </a:p>
        </p:txBody>
      </p:sp>
      <p:sp>
        <p:nvSpPr>
          <p:cNvPr id="4" name="Footer Placeholder 3">
            <a:extLst>
              <a:ext uri="{FF2B5EF4-FFF2-40B4-BE49-F238E27FC236}">
                <a16:creationId xmlns:a16="http://schemas.microsoft.com/office/drawing/2014/main" id="{70CC929E-C59B-48A2-8CCB-C2E03778B67A}"/>
              </a:ext>
            </a:extLst>
          </p:cNvPr>
          <p:cNvSpPr>
            <a:spLocks noGrp="1"/>
          </p:cNvSpPr>
          <p:nvPr>
            <p:ph type="ftr" sz="quarter" idx="11"/>
          </p:nvPr>
        </p:nvSpPr>
        <p:spPr/>
        <p:txBody>
          <a:bodyPr/>
          <a:lstStyle/>
          <a:p>
            <a:pPr algn="l"/>
            <a:r>
              <a:rPr lang="en-US"/>
              <a:t>Footnotes goes here.</a:t>
            </a:r>
            <a:endParaRPr lang="en-US" dirty="0"/>
          </a:p>
        </p:txBody>
      </p:sp>
      <p:sp>
        <p:nvSpPr>
          <p:cNvPr id="5" name="Slide Number Placeholder 4">
            <a:extLst>
              <a:ext uri="{FF2B5EF4-FFF2-40B4-BE49-F238E27FC236}">
                <a16:creationId xmlns:a16="http://schemas.microsoft.com/office/drawing/2014/main" id="{8B2253C7-C5AE-4118-BFA8-359B324AF7AD}"/>
              </a:ext>
            </a:extLst>
          </p:cNvPr>
          <p:cNvSpPr>
            <a:spLocks noGrp="1"/>
          </p:cNvSpPr>
          <p:nvPr>
            <p:ph type="sldNum" sz="quarter" idx="12"/>
          </p:nvPr>
        </p:nvSpPr>
        <p:spPr/>
        <p:txBody>
          <a:bodyPr/>
          <a:lstStyle/>
          <a:p>
            <a:r>
              <a:rPr lang="en-US"/>
              <a:t>|  </a:t>
            </a:r>
            <a:fld id="{36229A1C-5499-4A57-9BB7-89A591706C78}" type="slidenum">
              <a:rPr lang="en-US" smtClean="0"/>
              <a:pPr/>
              <a:t>5</a:t>
            </a:fld>
            <a:endParaRPr lang="en-US" dirty="0"/>
          </a:p>
        </p:txBody>
      </p:sp>
    </p:spTree>
    <p:extLst>
      <p:ext uri="{BB962C8B-B14F-4D97-AF65-F5344CB8AC3E}">
        <p14:creationId xmlns:p14="http://schemas.microsoft.com/office/powerpoint/2010/main" val="377559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3D152-CA77-425C-A201-8EAA16F64CF1}"/>
              </a:ext>
            </a:extLst>
          </p:cNvPr>
          <p:cNvSpPr>
            <a:spLocks noGrp="1"/>
          </p:cNvSpPr>
          <p:nvPr>
            <p:ph type="title"/>
          </p:nvPr>
        </p:nvSpPr>
        <p:spPr/>
        <p:txBody>
          <a:bodyPr/>
          <a:lstStyle/>
          <a:p>
            <a:r>
              <a:rPr lang="en-US" dirty="0"/>
              <a:t>BUSY TABLE – AVOID IT</a:t>
            </a:r>
          </a:p>
        </p:txBody>
      </p:sp>
      <p:sp>
        <p:nvSpPr>
          <p:cNvPr id="4" name="Text Placeholder 3">
            <a:extLst>
              <a:ext uri="{FF2B5EF4-FFF2-40B4-BE49-F238E27FC236}">
                <a16:creationId xmlns:a16="http://schemas.microsoft.com/office/drawing/2014/main" id="{8BF49D03-8A61-49B6-85BB-C3AE7C4066E8}"/>
              </a:ext>
            </a:extLst>
          </p:cNvPr>
          <p:cNvSpPr>
            <a:spLocks noGrp="1"/>
          </p:cNvSpPr>
          <p:nvPr>
            <p:ph type="body" sz="half" idx="2"/>
          </p:nvPr>
        </p:nvSpPr>
        <p:spPr/>
        <p:txBody>
          <a:bodyPr/>
          <a:lstStyle/>
          <a:p>
            <a:endParaRPr lang="en-US"/>
          </a:p>
        </p:txBody>
      </p:sp>
      <p:sp>
        <p:nvSpPr>
          <p:cNvPr id="5" name="Footer Placeholder 4">
            <a:extLst>
              <a:ext uri="{FF2B5EF4-FFF2-40B4-BE49-F238E27FC236}">
                <a16:creationId xmlns:a16="http://schemas.microsoft.com/office/drawing/2014/main" id="{B11B2543-20D1-49D6-B120-503C015038BD}"/>
              </a:ext>
            </a:extLst>
          </p:cNvPr>
          <p:cNvSpPr>
            <a:spLocks noGrp="1"/>
          </p:cNvSpPr>
          <p:nvPr>
            <p:ph type="ftr" sz="quarter" idx="11"/>
          </p:nvPr>
        </p:nvSpPr>
        <p:spPr/>
        <p:txBody>
          <a:bodyPr/>
          <a:lstStyle/>
          <a:p>
            <a:pPr algn="l"/>
            <a:r>
              <a:rPr lang="en-US"/>
              <a:t>Footnotes goes here.</a:t>
            </a:r>
            <a:endParaRPr lang="en-US" dirty="0"/>
          </a:p>
        </p:txBody>
      </p:sp>
      <p:sp>
        <p:nvSpPr>
          <p:cNvPr id="6" name="Slide Number Placeholder 5">
            <a:extLst>
              <a:ext uri="{FF2B5EF4-FFF2-40B4-BE49-F238E27FC236}">
                <a16:creationId xmlns:a16="http://schemas.microsoft.com/office/drawing/2014/main" id="{9C891A6D-6AAE-45DF-A376-A0BB1F2EC419}"/>
              </a:ext>
            </a:extLst>
          </p:cNvPr>
          <p:cNvSpPr>
            <a:spLocks noGrp="1"/>
          </p:cNvSpPr>
          <p:nvPr>
            <p:ph type="sldNum" sz="quarter" idx="12"/>
          </p:nvPr>
        </p:nvSpPr>
        <p:spPr/>
        <p:txBody>
          <a:bodyPr/>
          <a:lstStyle/>
          <a:p>
            <a:fld id="{790568F7-F2A1-4979-B56E-34FE2503AEB8}" type="slidenum">
              <a:rPr lang="en-US" smtClean="0"/>
              <a:t>6</a:t>
            </a:fld>
            <a:endParaRPr lang="en-US"/>
          </a:p>
        </p:txBody>
      </p:sp>
      <p:pic>
        <p:nvPicPr>
          <p:cNvPr id="7" name="Content Placeholder 6">
            <a:extLst>
              <a:ext uri="{FF2B5EF4-FFF2-40B4-BE49-F238E27FC236}">
                <a16:creationId xmlns:a16="http://schemas.microsoft.com/office/drawing/2014/main" id="{FA68DD94-DA17-49A1-841C-8D7949AF16B6}"/>
              </a:ext>
            </a:extLst>
          </p:cNvPr>
          <p:cNvPicPr>
            <a:picLocks noGrp="1" noChangeAspect="1"/>
          </p:cNvPicPr>
          <p:nvPr>
            <p:ph idx="1"/>
          </p:nvPr>
        </p:nvPicPr>
        <p:blipFill>
          <a:blip r:embed="rId2"/>
          <a:stretch>
            <a:fillRect/>
          </a:stretch>
        </p:blipFill>
        <p:spPr>
          <a:xfrm>
            <a:off x="4143577" y="457200"/>
            <a:ext cx="4117571" cy="5403850"/>
          </a:xfrm>
          <a:prstGeom prst="rect">
            <a:avLst/>
          </a:prstGeom>
        </p:spPr>
      </p:pic>
    </p:spTree>
    <p:extLst>
      <p:ext uri="{BB962C8B-B14F-4D97-AF65-F5344CB8AC3E}">
        <p14:creationId xmlns:p14="http://schemas.microsoft.com/office/powerpoint/2010/main" val="538739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D5BD7-06BF-421E-A63E-5DB7269FAEF7}"/>
              </a:ext>
            </a:extLst>
          </p:cNvPr>
          <p:cNvSpPr>
            <a:spLocks noGrp="1"/>
          </p:cNvSpPr>
          <p:nvPr>
            <p:ph type="title"/>
          </p:nvPr>
        </p:nvSpPr>
        <p:spPr/>
        <p:txBody>
          <a:bodyPr/>
          <a:lstStyle/>
          <a:p>
            <a:r>
              <a:rPr lang="en-US" dirty="0"/>
              <a:t>Table. Good Table</a:t>
            </a:r>
          </a:p>
        </p:txBody>
      </p:sp>
      <p:sp>
        <p:nvSpPr>
          <p:cNvPr id="4" name="Footer Placeholder 3">
            <a:extLst>
              <a:ext uri="{FF2B5EF4-FFF2-40B4-BE49-F238E27FC236}">
                <a16:creationId xmlns:a16="http://schemas.microsoft.com/office/drawing/2014/main" id="{9C20F2C1-8EF0-49A5-B091-A0E8D5DEEA88}"/>
              </a:ext>
            </a:extLst>
          </p:cNvPr>
          <p:cNvSpPr>
            <a:spLocks noGrp="1"/>
          </p:cNvSpPr>
          <p:nvPr>
            <p:ph type="ftr" sz="quarter" idx="11"/>
          </p:nvPr>
        </p:nvSpPr>
        <p:spPr/>
        <p:txBody>
          <a:bodyPr/>
          <a:lstStyle/>
          <a:p>
            <a:pPr algn="l"/>
            <a:r>
              <a:rPr lang="en-US"/>
              <a:t>Footnotes goes here.</a:t>
            </a:r>
            <a:endParaRPr lang="en-US" dirty="0"/>
          </a:p>
        </p:txBody>
      </p:sp>
      <p:sp>
        <p:nvSpPr>
          <p:cNvPr id="5" name="Slide Number Placeholder 4">
            <a:extLst>
              <a:ext uri="{FF2B5EF4-FFF2-40B4-BE49-F238E27FC236}">
                <a16:creationId xmlns:a16="http://schemas.microsoft.com/office/drawing/2014/main" id="{03A99AA0-8D05-4BBA-A1B5-588D53878B32}"/>
              </a:ext>
            </a:extLst>
          </p:cNvPr>
          <p:cNvSpPr>
            <a:spLocks noGrp="1"/>
          </p:cNvSpPr>
          <p:nvPr>
            <p:ph type="sldNum" sz="quarter" idx="12"/>
          </p:nvPr>
        </p:nvSpPr>
        <p:spPr/>
        <p:txBody>
          <a:bodyPr/>
          <a:lstStyle/>
          <a:p>
            <a:r>
              <a:rPr lang="en-US"/>
              <a:t>|  </a:t>
            </a:r>
            <a:fld id="{36229A1C-5499-4A57-9BB7-89A591706C78}" type="slidenum">
              <a:rPr lang="en-US" smtClean="0"/>
              <a:pPr/>
              <a:t>7</a:t>
            </a:fld>
            <a:endParaRPr lang="en-US" dirty="0"/>
          </a:p>
        </p:txBody>
      </p:sp>
      <p:graphicFrame>
        <p:nvGraphicFramePr>
          <p:cNvPr id="9" name="Content Placeholder 8">
            <a:extLst>
              <a:ext uri="{FF2B5EF4-FFF2-40B4-BE49-F238E27FC236}">
                <a16:creationId xmlns:a16="http://schemas.microsoft.com/office/drawing/2014/main" id="{BD870B8C-7F48-4308-920C-3E85C3A597CA}"/>
              </a:ext>
            </a:extLst>
          </p:cNvPr>
          <p:cNvGraphicFramePr>
            <a:graphicFrameLocks noGrp="1"/>
          </p:cNvGraphicFramePr>
          <p:nvPr>
            <p:ph idx="1"/>
            <p:extLst>
              <p:ext uri="{D42A27DB-BD31-4B8C-83A1-F6EECF244321}">
                <p14:modId xmlns:p14="http://schemas.microsoft.com/office/powerpoint/2010/main" val="863157222"/>
              </p:ext>
            </p:extLst>
          </p:nvPr>
        </p:nvGraphicFramePr>
        <p:xfrm>
          <a:off x="288099" y="1570036"/>
          <a:ext cx="8570152" cy="3866262"/>
        </p:xfrm>
        <a:graphic>
          <a:graphicData uri="http://schemas.openxmlformats.org/drawingml/2006/table">
            <a:tbl>
              <a:tblPr firstRow="1" bandRow="1">
                <a:tableStyleId>{5940675A-B579-460E-94D1-54222C63F5DA}</a:tableStyleId>
              </a:tblPr>
              <a:tblGrid>
                <a:gridCol w="1409178">
                  <a:extLst>
                    <a:ext uri="{9D8B030D-6E8A-4147-A177-3AD203B41FA5}">
                      <a16:colId xmlns:a16="http://schemas.microsoft.com/office/drawing/2014/main" val="3399616713"/>
                    </a:ext>
                  </a:extLst>
                </a:gridCol>
                <a:gridCol w="1037759">
                  <a:extLst>
                    <a:ext uri="{9D8B030D-6E8A-4147-A177-3AD203B41FA5}">
                      <a16:colId xmlns:a16="http://schemas.microsoft.com/office/drawing/2014/main" val="2066045768"/>
                    </a:ext>
                  </a:extLst>
                </a:gridCol>
                <a:gridCol w="1224643">
                  <a:extLst>
                    <a:ext uri="{9D8B030D-6E8A-4147-A177-3AD203B41FA5}">
                      <a16:colId xmlns:a16="http://schemas.microsoft.com/office/drawing/2014/main" val="3554724378"/>
                    </a:ext>
                  </a:extLst>
                </a:gridCol>
                <a:gridCol w="1224643">
                  <a:extLst>
                    <a:ext uri="{9D8B030D-6E8A-4147-A177-3AD203B41FA5}">
                      <a16:colId xmlns:a16="http://schemas.microsoft.com/office/drawing/2014/main" val="2983758569"/>
                    </a:ext>
                  </a:extLst>
                </a:gridCol>
                <a:gridCol w="1224643">
                  <a:extLst>
                    <a:ext uri="{9D8B030D-6E8A-4147-A177-3AD203B41FA5}">
                      <a16:colId xmlns:a16="http://schemas.microsoft.com/office/drawing/2014/main" val="649942202"/>
                    </a:ext>
                  </a:extLst>
                </a:gridCol>
                <a:gridCol w="1224643">
                  <a:extLst>
                    <a:ext uri="{9D8B030D-6E8A-4147-A177-3AD203B41FA5}">
                      <a16:colId xmlns:a16="http://schemas.microsoft.com/office/drawing/2014/main" val="2311653637"/>
                    </a:ext>
                  </a:extLst>
                </a:gridCol>
                <a:gridCol w="1224643">
                  <a:extLst>
                    <a:ext uri="{9D8B030D-6E8A-4147-A177-3AD203B41FA5}">
                      <a16:colId xmlns:a16="http://schemas.microsoft.com/office/drawing/2014/main" val="1813901959"/>
                    </a:ext>
                  </a:extLst>
                </a:gridCol>
              </a:tblGrid>
              <a:tr h="644377">
                <a:tc rowSpan="3">
                  <a:txBody>
                    <a:bodyPr/>
                    <a:lstStyle/>
                    <a:p>
                      <a:pPr algn="ctr"/>
                      <a:r>
                        <a:rPr lang="en-US" b="1" dirty="0"/>
                        <a:t>Aggregate</a:t>
                      </a:r>
                    </a:p>
                  </a:txBody>
                  <a:tcPr anchor="ctr"/>
                </a:tc>
                <a:tc gridSpan="3">
                  <a:txBody>
                    <a:bodyPr/>
                    <a:lstStyle/>
                    <a:p>
                      <a:pPr algn="ctr"/>
                      <a:r>
                        <a:rPr lang="en-US" b="1" dirty="0"/>
                        <a:t>Soak</a:t>
                      </a:r>
                    </a:p>
                  </a:txBody>
                  <a:tcPr anchor="ctr"/>
                </a:tc>
                <a:tc hMerge="1">
                  <a:txBody>
                    <a:bodyPr/>
                    <a:lstStyle/>
                    <a:p>
                      <a:endParaRPr lang="en-US" dirty="0"/>
                    </a:p>
                  </a:txBody>
                  <a:tcPr/>
                </a:tc>
                <a:tc hMerge="1">
                  <a:txBody>
                    <a:bodyPr/>
                    <a:lstStyle/>
                    <a:p>
                      <a:endParaRPr lang="en-US" dirty="0"/>
                    </a:p>
                  </a:txBody>
                  <a:tcPr/>
                </a:tc>
                <a:tc gridSpan="3">
                  <a:txBody>
                    <a:bodyPr/>
                    <a:lstStyle/>
                    <a:p>
                      <a:pPr algn="ctr"/>
                      <a:r>
                        <a:rPr lang="en-US" b="1" dirty="0"/>
                        <a:t>No Soak</a:t>
                      </a: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48563487"/>
                  </a:ext>
                </a:extLst>
              </a:tr>
              <a:tr h="644377">
                <a:tc vMerge="1">
                  <a:txBody>
                    <a:bodyPr/>
                    <a:lstStyle/>
                    <a:p>
                      <a:endParaRPr lang="en-US" dirty="0"/>
                    </a:p>
                  </a:txBody>
                  <a:tcPr/>
                </a:tc>
                <a:tc gridSpan="6">
                  <a:txBody>
                    <a:bodyPr/>
                    <a:lstStyle/>
                    <a:p>
                      <a:pPr algn="ctr"/>
                      <a:r>
                        <a:rPr lang="en-US" b="1" dirty="0"/>
                        <a:t>Slump</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801600025"/>
                  </a:ext>
                </a:extLst>
              </a:tr>
              <a:tr h="644377">
                <a:tc vMerge="1">
                  <a:txBody>
                    <a:bodyPr/>
                    <a:lstStyle/>
                    <a:p>
                      <a:endParaRPr lang="en-US" dirty="0"/>
                    </a:p>
                  </a:txBody>
                  <a:tcPr/>
                </a:tc>
                <a:tc>
                  <a:txBody>
                    <a:bodyPr/>
                    <a:lstStyle/>
                    <a:p>
                      <a:pPr algn="ctr"/>
                      <a:r>
                        <a:rPr lang="en-US" b="1" dirty="0"/>
                        <a:t>High</a:t>
                      </a:r>
                    </a:p>
                  </a:txBody>
                  <a:tcPr anchor="ctr"/>
                </a:tc>
                <a:tc>
                  <a:txBody>
                    <a:bodyPr/>
                    <a:lstStyle/>
                    <a:p>
                      <a:pPr algn="ctr"/>
                      <a:r>
                        <a:rPr lang="en-US" b="1" dirty="0"/>
                        <a:t>Medium</a:t>
                      </a:r>
                    </a:p>
                  </a:txBody>
                  <a:tcPr anchor="ctr"/>
                </a:tc>
                <a:tc>
                  <a:txBody>
                    <a:bodyPr/>
                    <a:lstStyle/>
                    <a:p>
                      <a:pPr algn="ctr"/>
                      <a:r>
                        <a:rPr lang="en-US" b="1" dirty="0"/>
                        <a:t>Low</a:t>
                      </a:r>
                    </a:p>
                  </a:txBody>
                  <a:tcPr anchor="ctr"/>
                </a:tc>
                <a:tc>
                  <a:txBody>
                    <a:bodyPr/>
                    <a:lstStyle/>
                    <a:p>
                      <a:pPr algn="ctr"/>
                      <a:r>
                        <a:rPr lang="en-US" b="1" dirty="0"/>
                        <a:t>High</a:t>
                      </a:r>
                    </a:p>
                  </a:txBody>
                  <a:tcPr anchor="ctr"/>
                </a:tc>
                <a:tc>
                  <a:txBody>
                    <a:bodyPr/>
                    <a:lstStyle/>
                    <a:p>
                      <a:pPr algn="ctr"/>
                      <a:r>
                        <a:rPr lang="en-US" b="1" dirty="0"/>
                        <a:t>Medium</a:t>
                      </a:r>
                    </a:p>
                  </a:txBody>
                  <a:tcPr anchor="ctr"/>
                </a:tc>
                <a:tc>
                  <a:txBody>
                    <a:bodyPr/>
                    <a:lstStyle/>
                    <a:p>
                      <a:pPr algn="ctr"/>
                      <a:r>
                        <a:rPr lang="en-US" b="1" dirty="0"/>
                        <a:t>Low</a:t>
                      </a:r>
                    </a:p>
                  </a:txBody>
                  <a:tcPr anchor="ctr"/>
                </a:tc>
                <a:extLst>
                  <a:ext uri="{0D108BD9-81ED-4DB2-BD59-A6C34878D82A}">
                    <a16:rowId xmlns:a16="http://schemas.microsoft.com/office/drawing/2014/main" val="1805181126"/>
                  </a:ext>
                </a:extLst>
              </a:tr>
              <a:tr h="644377">
                <a:tc>
                  <a:txBody>
                    <a:bodyPr/>
                    <a:lstStyle/>
                    <a:p>
                      <a:pPr marL="91440" marR="0" algn="ctr">
                        <a:lnSpc>
                          <a:spcPct val="100000"/>
                        </a:lnSpc>
                        <a:spcBef>
                          <a:spcPts val="0"/>
                        </a:spcBef>
                        <a:spcAft>
                          <a:spcPts val="0"/>
                        </a:spcAft>
                      </a:pPr>
                      <a:r>
                        <a:rPr lang="en-US" sz="2400" dirty="0">
                          <a:effectLst/>
                        </a:rPr>
                        <a:t>High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91440" marR="0" algn="ctr">
                        <a:lnSpc>
                          <a:spcPct val="100000"/>
                        </a:lnSpc>
                        <a:spcBef>
                          <a:spcPts val="0"/>
                        </a:spcBef>
                        <a:spcAft>
                          <a:spcPts val="0"/>
                        </a:spcAft>
                      </a:pPr>
                      <a:r>
                        <a:rPr lang="en-US" sz="2400" dirty="0">
                          <a:solidFill>
                            <a:srgbClr val="7030A0"/>
                          </a:solidFill>
                          <a:effectLst/>
                        </a:rPr>
                        <a:t>2978</a:t>
                      </a:r>
                    </a:p>
                  </a:txBody>
                  <a:tcPr marL="0" marR="0" marT="0" marB="0" anchor="ctr"/>
                </a:tc>
                <a:tc>
                  <a:txBody>
                    <a:bodyPr/>
                    <a:lstStyle/>
                    <a:p>
                      <a:pPr marL="91440" marR="0" algn="ctr">
                        <a:lnSpc>
                          <a:spcPct val="100000"/>
                        </a:lnSpc>
                        <a:spcBef>
                          <a:spcPts val="0"/>
                        </a:spcBef>
                        <a:spcAft>
                          <a:spcPts val="0"/>
                        </a:spcAft>
                      </a:pPr>
                      <a:r>
                        <a:rPr lang="en-US" sz="2400" dirty="0">
                          <a:effectLst/>
                        </a:rPr>
                        <a:t>3012</a:t>
                      </a:r>
                    </a:p>
                  </a:txBody>
                  <a:tcPr marL="0" marR="0" marT="0" marB="0" anchor="ctr"/>
                </a:tc>
                <a:tc>
                  <a:txBody>
                    <a:bodyPr/>
                    <a:lstStyle/>
                    <a:p>
                      <a:pPr marL="91440" marR="0" algn="ctr">
                        <a:lnSpc>
                          <a:spcPct val="100000"/>
                        </a:lnSpc>
                        <a:spcBef>
                          <a:spcPts val="0"/>
                        </a:spcBef>
                        <a:spcAft>
                          <a:spcPts val="0"/>
                        </a:spcAft>
                      </a:pPr>
                      <a:r>
                        <a:rPr lang="en-US" sz="2400" dirty="0">
                          <a:effectLst/>
                        </a:rPr>
                        <a:t>3475</a:t>
                      </a:r>
                    </a:p>
                  </a:txBody>
                  <a:tcPr marL="0" marR="0" marT="0" marB="0" anchor="ctr"/>
                </a:tc>
                <a:tc>
                  <a:txBody>
                    <a:bodyPr/>
                    <a:lstStyle/>
                    <a:p>
                      <a:pPr marL="91440" marR="0" algn="ctr">
                        <a:lnSpc>
                          <a:spcPct val="100000"/>
                        </a:lnSpc>
                        <a:spcBef>
                          <a:spcPts val="0"/>
                        </a:spcBef>
                        <a:spcAft>
                          <a:spcPts val="0"/>
                        </a:spcAft>
                      </a:pPr>
                      <a:r>
                        <a:rPr lang="en-US" sz="2400" dirty="0">
                          <a:solidFill>
                            <a:srgbClr val="7030A0"/>
                          </a:solidFill>
                          <a:effectLst/>
                        </a:rPr>
                        <a:t>2475</a:t>
                      </a:r>
                    </a:p>
                  </a:txBody>
                  <a:tcPr marL="0" marR="0" marT="0" marB="0" anchor="ctr"/>
                </a:tc>
                <a:tc>
                  <a:txBody>
                    <a:bodyPr/>
                    <a:lstStyle/>
                    <a:p>
                      <a:pPr marL="91440" marR="0" algn="ctr">
                        <a:lnSpc>
                          <a:spcPct val="100000"/>
                        </a:lnSpc>
                        <a:spcBef>
                          <a:spcPts val="0"/>
                        </a:spcBef>
                        <a:spcAft>
                          <a:spcPts val="0"/>
                        </a:spcAft>
                      </a:pPr>
                      <a:r>
                        <a:rPr lang="en-US" sz="2400" dirty="0">
                          <a:effectLst/>
                        </a:rPr>
                        <a:t>2743</a:t>
                      </a:r>
                    </a:p>
                  </a:txBody>
                  <a:tcPr marL="0" marR="0" marT="0" marB="0" anchor="ctr"/>
                </a:tc>
                <a:tc>
                  <a:txBody>
                    <a:bodyPr/>
                    <a:lstStyle/>
                    <a:p>
                      <a:pPr marL="91440" marR="0" algn="ctr">
                        <a:lnSpc>
                          <a:spcPct val="100000"/>
                        </a:lnSpc>
                        <a:spcBef>
                          <a:spcPts val="0"/>
                        </a:spcBef>
                        <a:spcAft>
                          <a:spcPts val="0"/>
                        </a:spcAft>
                      </a:pPr>
                      <a:r>
                        <a:rPr lang="en-US" sz="2400" dirty="0">
                          <a:effectLst/>
                        </a:rPr>
                        <a:t>3308</a:t>
                      </a:r>
                    </a:p>
                  </a:txBody>
                  <a:tcPr marL="0" marR="0" marT="0" marB="0" anchor="ctr"/>
                </a:tc>
                <a:extLst>
                  <a:ext uri="{0D108BD9-81ED-4DB2-BD59-A6C34878D82A}">
                    <a16:rowId xmlns:a16="http://schemas.microsoft.com/office/drawing/2014/main" val="3609889745"/>
                  </a:ext>
                </a:extLst>
              </a:tr>
              <a:tr h="644377">
                <a:tc>
                  <a:txBody>
                    <a:bodyPr/>
                    <a:lstStyle/>
                    <a:p>
                      <a:pPr marL="91440" marR="0" algn="ctr">
                        <a:lnSpc>
                          <a:spcPct val="100000"/>
                        </a:lnSpc>
                        <a:spcBef>
                          <a:spcPts val="0"/>
                        </a:spcBef>
                        <a:spcAft>
                          <a:spcPts val="0"/>
                        </a:spcAft>
                      </a:pPr>
                      <a:r>
                        <a:rPr lang="en-US" sz="2400" dirty="0">
                          <a:effectLst/>
                        </a:rPr>
                        <a:t>Medium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91440" marR="0" algn="ctr">
                        <a:lnSpc>
                          <a:spcPct val="100000"/>
                        </a:lnSpc>
                        <a:spcBef>
                          <a:spcPts val="0"/>
                        </a:spcBef>
                        <a:spcAft>
                          <a:spcPts val="0"/>
                        </a:spcAft>
                      </a:pPr>
                      <a:r>
                        <a:rPr lang="en-US" sz="2400" dirty="0">
                          <a:effectLst/>
                        </a:rPr>
                        <a:t>4301</a:t>
                      </a:r>
                    </a:p>
                  </a:txBody>
                  <a:tcPr marL="0" marR="0" marT="0" marB="0" anchor="ctr"/>
                </a:tc>
                <a:tc>
                  <a:txBody>
                    <a:bodyPr/>
                    <a:lstStyle/>
                    <a:p>
                      <a:pPr marL="91440" marR="0" algn="ctr">
                        <a:lnSpc>
                          <a:spcPct val="100000"/>
                        </a:lnSpc>
                        <a:spcBef>
                          <a:spcPts val="0"/>
                        </a:spcBef>
                        <a:spcAft>
                          <a:spcPts val="0"/>
                        </a:spcAft>
                      </a:pPr>
                      <a:r>
                        <a:rPr lang="en-US" sz="2400" dirty="0">
                          <a:effectLst/>
                        </a:rPr>
                        <a:t>5182</a:t>
                      </a:r>
                    </a:p>
                  </a:txBody>
                  <a:tcPr marL="0" marR="0" marT="0" marB="0" anchor="ctr"/>
                </a:tc>
                <a:tc>
                  <a:txBody>
                    <a:bodyPr/>
                    <a:lstStyle/>
                    <a:p>
                      <a:pPr marL="91440" marR="0" algn="ctr">
                        <a:lnSpc>
                          <a:spcPct val="100000"/>
                        </a:lnSpc>
                        <a:spcBef>
                          <a:spcPts val="0"/>
                        </a:spcBef>
                        <a:spcAft>
                          <a:spcPts val="0"/>
                        </a:spcAft>
                      </a:pPr>
                      <a:r>
                        <a:rPr lang="en-US" sz="2400" dirty="0">
                          <a:effectLst/>
                        </a:rPr>
                        <a:t>5701</a:t>
                      </a:r>
                    </a:p>
                  </a:txBody>
                  <a:tcPr marL="0" marR="0" marT="0" marB="0" anchor="ctr"/>
                </a:tc>
                <a:tc>
                  <a:txBody>
                    <a:bodyPr/>
                    <a:lstStyle/>
                    <a:p>
                      <a:pPr marL="91440" marR="0" algn="ctr">
                        <a:lnSpc>
                          <a:spcPct val="100000"/>
                        </a:lnSpc>
                        <a:spcBef>
                          <a:spcPts val="0"/>
                        </a:spcBef>
                        <a:spcAft>
                          <a:spcPts val="0"/>
                        </a:spcAft>
                      </a:pPr>
                      <a:r>
                        <a:rPr lang="en-US" sz="2400" dirty="0">
                          <a:effectLst/>
                        </a:rPr>
                        <a:t>3871</a:t>
                      </a:r>
                    </a:p>
                  </a:txBody>
                  <a:tcPr marL="0" marR="0" marT="0" marB="0" anchor="ctr"/>
                </a:tc>
                <a:tc>
                  <a:txBody>
                    <a:bodyPr/>
                    <a:lstStyle/>
                    <a:p>
                      <a:pPr marL="91440" marR="0" algn="ctr">
                        <a:lnSpc>
                          <a:spcPct val="100000"/>
                        </a:lnSpc>
                        <a:spcBef>
                          <a:spcPts val="0"/>
                        </a:spcBef>
                        <a:spcAft>
                          <a:spcPts val="0"/>
                        </a:spcAft>
                      </a:pPr>
                      <a:r>
                        <a:rPr lang="en-US" sz="2400" dirty="0">
                          <a:effectLst/>
                        </a:rPr>
                        <a:t>4707</a:t>
                      </a:r>
                    </a:p>
                  </a:txBody>
                  <a:tcPr marL="0" marR="0" marT="0" marB="0" anchor="ctr"/>
                </a:tc>
                <a:tc>
                  <a:txBody>
                    <a:bodyPr/>
                    <a:lstStyle/>
                    <a:p>
                      <a:pPr marL="91440" marR="0" algn="ctr">
                        <a:lnSpc>
                          <a:spcPct val="100000"/>
                        </a:lnSpc>
                        <a:spcBef>
                          <a:spcPts val="0"/>
                        </a:spcBef>
                        <a:spcAft>
                          <a:spcPts val="0"/>
                        </a:spcAft>
                      </a:pPr>
                      <a:r>
                        <a:rPr lang="en-US" sz="2400" dirty="0">
                          <a:effectLst/>
                        </a:rPr>
                        <a:t>5252</a:t>
                      </a:r>
                    </a:p>
                  </a:txBody>
                  <a:tcPr marL="0" marR="0" marT="0" marB="0" anchor="ctr"/>
                </a:tc>
                <a:extLst>
                  <a:ext uri="{0D108BD9-81ED-4DB2-BD59-A6C34878D82A}">
                    <a16:rowId xmlns:a16="http://schemas.microsoft.com/office/drawing/2014/main" val="1293210009"/>
                  </a:ext>
                </a:extLst>
              </a:tr>
              <a:tr h="644377">
                <a:tc>
                  <a:txBody>
                    <a:bodyPr/>
                    <a:lstStyle/>
                    <a:p>
                      <a:pPr marL="91440" marR="0" algn="ctr">
                        <a:lnSpc>
                          <a:spcPct val="100000"/>
                        </a:lnSpc>
                        <a:spcBef>
                          <a:spcPts val="0"/>
                        </a:spcBef>
                        <a:spcAft>
                          <a:spcPts val="0"/>
                        </a:spcAft>
                      </a:pPr>
                      <a:r>
                        <a:rPr lang="en-US" sz="2400" dirty="0">
                          <a:effectLst/>
                        </a:rPr>
                        <a:t>Low</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91440" marR="0" algn="ctr">
                        <a:lnSpc>
                          <a:spcPct val="100000"/>
                        </a:lnSpc>
                        <a:spcBef>
                          <a:spcPts val="0"/>
                        </a:spcBef>
                        <a:spcAft>
                          <a:spcPts val="0"/>
                        </a:spcAft>
                      </a:pPr>
                      <a:r>
                        <a:rPr lang="en-US" sz="2400" dirty="0">
                          <a:effectLst/>
                        </a:rPr>
                        <a:t>6014</a:t>
                      </a:r>
                    </a:p>
                  </a:txBody>
                  <a:tcPr marL="0" marR="0" marT="0" marB="0" anchor="ctr"/>
                </a:tc>
                <a:tc>
                  <a:txBody>
                    <a:bodyPr/>
                    <a:lstStyle/>
                    <a:p>
                      <a:pPr marL="91440" marR="0" algn="ctr">
                        <a:lnSpc>
                          <a:spcPct val="100000"/>
                        </a:lnSpc>
                        <a:spcBef>
                          <a:spcPts val="0"/>
                        </a:spcBef>
                        <a:spcAft>
                          <a:spcPts val="0"/>
                        </a:spcAft>
                      </a:pPr>
                      <a:r>
                        <a:rPr lang="en-US" sz="2400" dirty="0">
                          <a:effectLst/>
                        </a:rPr>
                        <a:t>6435</a:t>
                      </a:r>
                    </a:p>
                  </a:txBody>
                  <a:tcPr marL="0" marR="0" marT="0" marB="0" anchor="ctr"/>
                </a:tc>
                <a:tc>
                  <a:txBody>
                    <a:bodyPr/>
                    <a:lstStyle/>
                    <a:p>
                      <a:pPr marL="91440" marR="0" algn="ctr">
                        <a:lnSpc>
                          <a:spcPct val="100000"/>
                        </a:lnSpc>
                        <a:spcBef>
                          <a:spcPts val="0"/>
                        </a:spcBef>
                        <a:spcAft>
                          <a:spcPts val="0"/>
                        </a:spcAft>
                      </a:pPr>
                      <a:r>
                        <a:rPr lang="en-US" sz="2400" dirty="0">
                          <a:solidFill>
                            <a:srgbClr val="FF0000"/>
                          </a:solidFill>
                          <a:effectLst/>
                        </a:rPr>
                        <a:t>7110</a:t>
                      </a:r>
                    </a:p>
                  </a:txBody>
                  <a:tcPr marL="0" marR="0" marT="0" marB="0" anchor="ctr"/>
                </a:tc>
                <a:tc>
                  <a:txBody>
                    <a:bodyPr/>
                    <a:lstStyle/>
                    <a:p>
                      <a:pPr marL="91440" marR="0" algn="ctr">
                        <a:lnSpc>
                          <a:spcPct val="100000"/>
                        </a:lnSpc>
                        <a:spcBef>
                          <a:spcPts val="0"/>
                        </a:spcBef>
                        <a:spcAft>
                          <a:spcPts val="0"/>
                        </a:spcAft>
                      </a:pPr>
                      <a:r>
                        <a:rPr lang="en-US" sz="2400" dirty="0">
                          <a:effectLst/>
                        </a:rPr>
                        <a:t>6547</a:t>
                      </a:r>
                    </a:p>
                  </a:txBody>
                  <a:tcPr marL="0" marR="0" marT="0" marB="0" anchor="ctr"/>
                </a:tc>
                <a:tc>
                  <a:txBody>
                    <a:bodyPr/>
                    <a:lstStyle/>
                    <a:p>
                      <a:pPr marL="91440" marR="0" algn="ctr">
                        <a:lnSpc>
                          <a:spcPct val="100000"/>
                        </a:lnSpc>
                        <a:spcBef>
                          <a:spcPts val="0"/>
                        </a:spcBef>
                        <a:spcAft>
                          <a:spcPts val="0"/>
                        </a:spcAft>
                      </a:pPr>
                      <a:r>
                        <a:rPr lang="en-US" sz="2400" dirty="0">
                          <a:effectLst/>
                        </a:rPr>
                        <a:t>6469</a:t>
                      </a:r>
                    </a:p>
                  </a:txBody>
                  <a:tcPr marL="0" marR="0" marT="0" marB="0" anchor="ctr"/>
                </a:tc>
                <a:tc>
                  <a:txBody>
                    <a:bodyPr/>
                    <a:lstStyle/>
                    <a:p>
                      <a:pPr marL="91440" marR="0" algn="ctr">
                        <a:lnSpc>
                          <a:spcPct val="100000"/>
                        </a:lnSpc>
                        <a:spcBef>
                          <a:spcPts val="0"/>
                        </a:spcBef>
                        <a:spcAft>
                          <a:spcPts val="0"/>
                        </a:spcAft>
                      </a:pPr>
                      <a:r>
                        <a:rPr lang="en-US" sz="2400" dirty="0">
                          <a:solidFill>
                            <a:srgbClr val="FF0000"/>
                          </a:solidFill>
                          <a:effectLst/>
                        </a:rPr>
                        <a:t>6554</a:t>
                      </a:r>
                    </a:p>
                  </a:txBody>
                  <a:tcPr marL="0" marR="0" marT="0" marB="0" anchor="ctr"/>
                </a:tc>
                <a:extLst>
                  <a:ext uri="{0D108BD9-81ED-4DB2-BD59-A6C34878D82A}">
                    <a16:rowId xmlns:a16="http://schemas.microsoft.com/office/drawing/2014/main" val="603665294"/>
                  </a:ext>
                </a:extLst>
              </a:tr>
            </a:tbl>
          </a:graphicData>
        </a:graphic>
      </p:graphicFrame>
    </p:spTree>
    <p:extLst>
      <p:ext uri="{BB962C8B-B14F-4D97-AF65-F5344CB8AC3E}">
        <p14:creationId xmlns:p14="http://schemas.microsoft.com/office/powerpoint/2010/main" val="360117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97ED2-DB77-4D02-B456-73C25778DA18}"/>
              </a:ext>
            </a:extLst>
          </p:cNvPr>
          <p:cNvSpPr>
            <a:spLocks noGrp="1"/>
          </p:cNvSpPr>
          <p:nvPr>
            <p:ph type="title"/>
          </p:nvPr>
        </p:nvSpPr>
        <p:spPr/>
        <p:txBody>
          <a:bodyPr/>
          <a:lstStyle/>
          <a:p>
            <a:r>
              <a:rPr lang="en-US" dirty="0"/>
              <a:t>Giving Credit</a:t>
            </a:r>
          </a:p>
        </p:txBody>
      </p:sp>
      <p:sp>
        <p:nvSpPr>
          <p:cNvPr id="3" name="Content Placeholder 2">
            <a:extLst>
              <a:ext uri="{FF2B5EF4-FFF2-40B4-BE49-F238E27FC236}">
                <a16:creationId xmlns:a16="http://schemas.microsoft.com/office/drawing/2014/main" id="{2911C1E2-F002-4183-89E3-BC1899411DB9}"/>
              </a:ext>
            </a:extLst>
          </p:cNvPr>
          <p:cNvSpPr>
            <a:spLocks noGrp="1"/>
          </p:cNvSpPr>
          <p:nvPr>
            <p:ph idx="1"/>
          </p:nvPr>
        </p:nvSpPr>
        <p:spPr/>
        <p:txBody>
          <a:bodyPr/>
          <a:lstStyle/>
          <a:p>
            <a:r>
              <a:rPr lang="en-US" dirty="0"/>
              <a:t>Crediting co-authors is appropriate, but remember, you have a short amount of time, and the attendees have your paper. So list them on the title slide, but don’t spend time introducing and crediting them</a:t>
            </a:r>
          </a:p>
          <a:p>
            <a:r>
              <a:rPr lang="en-US" dirty="0"/>
              <a:t>Same with sponsors/supporters. It is fine to credit them, but time is limited. </a:t>
            </a:r>
          </a:p>
          <a:p>
            <a:r>
              <a:rPr lang="en-US" dirty="0"/>
              <a:t>If you want to add a company or institution logo, please do so on your first slide only</a:t>
            </a:r>
          </a:p>
          <a:p>
            <a:endParaRPr lang="en-US" dirty="0"/>
          </a:p>
        </p:txBody>
      </p:sp>
      <p:sp>
        <p:nvSpPr>
          <p:cNvPr id="4" name="Footer Placeholder 3">
            <a:extLst>
              <a:ext uri="{FF2B5EF4-FFF2-40B4-BE49-F238E27FC236}">
                <a16:creationId xmlns:a16="http://schemas.microsoft.com/office/drawing/2014/main" id="{25FA37A4-FE40-4EE8-9C99-AF88F57384B0}"/>
              </a:ext>
            </a:extLst>
          </p:cNvPr>
          <p:cNvSpPr>
            <a:spLocks noGrp="1"/>
          </p:cNvSpPr>
          <p:nvPr>
            <p:ph type="ftr" sz="quarter" idx="11"/>
          </p:nvPr>
        </p:nvSpPr>
        <p:spPr/>
        <p:txBody>
          <a:bodyPr/>
          <a:lstStyle/>
          <a:p>
            <a:pPr algn="l"/>
            <a:r>
              <a:rPr lang="en-US"/>
              <a:t>Footnotes goes here.</a:t>
            </a:r>
            <a:endParaRPr lang="en-US" dirty="0"/>
          </a:p>
        </p:txBody>
      </p:sp>
      <p:sp>
        <p:nvSpPr>
          <p:cNvPr id="5" name="Slide Number Placeholder 4">
            <a:extLst>
              <a:ext uri="{FF2B5EF4-FFF2-40B4-BE49-F238E27FC236}">
                <a16:creationId xmlns:a16="http://schemas.microsoft.com/office/drawing/2014/main" id="{84CC3FF3-8E88-4CF2-84DC-784176B9FDBB}"/>
              </a:ext>
            </a:extLst>
          </p:cNvPr>
          <p:cNvSpPr>
            <a:spLocks noGrp="1"/>
          </p:cNvSpPr>
          <p:nvPr>
            <p:ph type="sldNum" sz="quarter" idx="12"/>
          </p:nvPr>
        </p:nvSpPr>
        <p:spPr/>
        <p:txBody>
          <a:bodyPr/>
          <a:lstStyle/>
          <a:p>
            <a:r>
              <a:rPr lang="en-US"/>
              <a:t>|  </a:t>
            </a:r>
            <a:fld id="{36229A1C-5499-4A57-9BB7-89A591706C78}" type="slidenum">
              <a:rPr lang="en-US" smtClean="0"/>
              <a:pPr/>
              <a:t>8</a:t>
            </a:fld>
            <a:endParaRPr lang="en-US" dirty="0"/>
          </a:p>
        </p:txBody>
      </p:sp>
    </p:spTree>
    <p:extLst>
      <p:ext uri="{BB962C8B-B14F-4D97-AF65-F5344CB8AC3E}">
        <p14:creationId xmlns:p14="http://schemas.microsoft.com/office/powerpoint/2010/main" val="1448927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875E2-9453-439C-B306-8695DFF586D2}"/>
              </a:ext>
            </a:extLst>
          </p:cNvPr>
          <p:cNvSpPr>
            <a:spLocks noGrp="1"/>
          </p:cNvSpPr>
          <p:nvPr>
            <p:ph type="title"/>
          </p:nvPr>
        </p:nvSpPr>
        <p:spPr/>
        <p:txBody>
          <a:bodyPr/>
          <a:lstStyle/>
          <a:p>
            <a:r>
              <a:rPr lang="en-US" dirty="0"/>
              <a:t>Presentation Naming</a:t>
            </a:r>
          </a:p>
        </p:txBody>
      </p:sp>
      <p:sp>
        <p:nvSpPr>
          <p:cNvPr id="3" name="Content Placeholder 2">
            <a:extLst>
              <a:ext uri="{FF2B5EF4-FFF2-40B4-BE49-F238E27FC236}">
                <a16:creationId xmlns:a16="http://schemas.microsoft.com/office/drawing/2014/main" id="{33FE5C5A-E247-4386-AEE3-CBAF5EA8CC2E}"/>
              </a:ext>
            </a:extLst>
          </p:cNvPr>
          <p:cNvSpPr>
            <a:spLocks noGrp="1"/>
          </p:cNvSpPr>
          <p:nvPr>
            <p:ph idx="1"/>
          </p:nvPr>
        </p:nvSpPr>
        <p:spPr/>
        <p:txBody>
          <a:bodyPr>
            <a:normAutofit fontScale="92500" lnSpcReduction="10000"/>
          </a:bodyPr>
          <a:lstStyle/>
          <a:p>
            <a:r>
              <a:rPr lang="en-US" dirty="0"/>
              <a:t>Please follow the following naming convention so we can easily assign your presentation to the correct session and identify the most recent version of your presentation if you make revisions:</a:t>
            </a:r>
          </a:p>
          <a:p>
            <a:pPr marL="457200" lvl="1" indent="0">
              <a:buNone/>
            </a:pPr>
            <a:endParaRPr lang="en-US" dirty="0"/>
          </a:p>
          <a:p>
            <a:pPr marL="457200" lvl="1" indent="0">
              <a:buNone/>
            </a:pPr>
            <a:r>
              <a:rPr lang="en-US" sz="2800" dirty="0"/>
              <a:t>SS-O-PP</a:t>
            </a:r>
            <a:r>
              <a:rPr lang="en-US" sz="2800"/>
              <a:t>#-PLN-2023-MO-DA</a:t>
            </a:r>
            <a:r>
              <a:rPr lang="en-US" sz="2800" dirty="0"/>
              <a:t>.pptx</a:t>
            </a:r>
          </a:p>
          <a:p>
            <a:pPr lvl="1"/>
            <a:endParaRPr lang="en-US" dirty="0"/>
          </a:p>
          <a:p>
            <a:pPr lvl="1"/>
            <a:r>
              <a:rPr lang="en-US" dirty="0"/>
              <a:t>Where SS is the Session Number</a:t>
            </a:r>
          </a:p>
          <a:p>
            <a:pPr lvl="1"/>
            <a:r>
              <a:rPr lang="en-US" dirty="0"/>
              <a:t>O is a number from 1 to 7 for the Order of the paper within the session</a:t>
            </a:r>
          </a:p>
          <a:p>
            <a:pPr lvl="1"/>
            <a:r>
              <a:rPr lang="en-US" dirty="0"/>
              <a:t>PP# is the Paper Number </a:t>
            </a:r>
          </a:p>
          <a:p>
            <a:pPr lvl="1"/>
            <a:r>
              <a:rPr lang="en-US" dirty="0"/>
              <a:t>PLN is the Main Presenter's Last Name</a:t>
            </a:r>
          </a:p>
          <a:p>
            <a:pPr lvl="1"/>
            <a:r>
              <a:rPr lang="en-US" dirty="0"/>
              <a:t>MO is the month of submission</a:t>
            </a:r>
          </a:p>
          <a:p>
            <a:pPr lvl="1"/>
            <a:r>
              <a:rPr lang="en-US" dirty="0"/>
              <a:t>DA is the day of submission 		</a:t>
            </a:r>
            <a:r>
              <a:rPr lang="en-US" i="1" dirty="0">
                <a:solidFill>
                  <a:schemeClr val="accent1">
                    <a:lumMod val="75000"/>
                  </a:schemeClr>
                </a:solidFill>
              </a:rPr>
              <a:t>see next slide for example</a:t>
            </a:r>
          </a:p>
          <a:p>
            <a:endParaRPr lang="en-US" dirty="0"/>
          </a:p>
        </p:txBody>
      </p:sp>
      <p:sp>
        <p:nvSpPr>
          <p:cNvPr id="4" name="Footer Placeholder 3">
            <a:extLst>
              <a:ext uri="{FF2B5EF4-FFF2-40B4-BE49-F238E27FC236}">
                <a16:creationId xmlns:a16="http://schemas.microsoft.com/office/drawing/2014/main" id="{98C43164-D121-4187-A703-2E116364FC67}"/>
              </a:ext>
            </a:extLst>
          </p:cNvPr>
          <p:cNvSpPr>
            <a:spLocks noGrp="1"/>
          </p:cNvSpPr>
          <p:nvPr>
            <p:ph type="ftr" sz="quarter" idx="11"/>
          </p:nvPr>
        </p:nvSpPr>
        <p:spPr/>
        <p:txBody>
          <a:bodyPr/>
          <a:lstStyle/>
          <a:p>
            <a:pPr algn="l"/>
            <a:r>
              <a:rPr lang="en-US"/>
              <a:t>Footnotes goes here.</a:t>
            </a:r>
            <a:endParaRPr lang="en-US" dirty="0"/>
          </a:p>
        </p:txBody>
      </p:sp>
      <p:sp>
        <p:nvSpPr>
          <p:cNvPr id="5" name="Slide Number Placeholder 4">
            <a:extLst>
              <a:ext uri="{FF2B5EF4-FFF2-40B4-BE49-F238E27FC236}">
                <a16:creationId xmlns:a16="http://schemas.microsoft.com/office/drawing/2014/main" id="{F9B849BE-4BC2-4BB6-967E-C401F52955C5}"/>
              </a:ext>
            </a:extLst>
          </p:cNvPr>
          <p:cNvSpPr>
            <a:spLocks noGrp="1"/>
          </p:cNvSpPr>
          <p:nvPr>
            <p:ph type="sldNum" sz="quarter" idx="12"/>
          </p:nvPr>
        </p:nvSpPr>
        <p:spPr/>
        <p:txBody>
          <a:bodyPr/>
          <a:lstStyle/>
          <a:p>
            <a:r>
              <a:rPr lang="en-US"/>
              <a:t>|  </a:t>
            </a:r>
            <a:fld id="{36229A1C-5499-4A57-9BB7-89A591706C78}" type="slidenum">
              <a:rPr lang="en-US" smtClean="0"/>
              <a:pPr/>
              <a:t>9</a:t>
            </a:fld>
            <a:endParaRPr lang="en-US" dirty="0"/>
          </a:p>
        </p:txBody>
      </p:sp>
    </p:spTree>
    <p:extLst>
      <p:ext uri="{BB962C8B-B14F-4D97-AF65-F5344CB8AC3E}">
        <p14:creationId xmlns:p14="http://schemas.microsoft.com/office/powerpoint/2010/main" val="5413500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TotalTime>
  <Words>733</Words>
  <Application>Microsoft Office PowerPoint</Application>
  <PresentationFormat>On-screen Show (4:3)</PresentationFormat>
  <Paragraphs>122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Times New Roman</vt:lpstr>
      <vt:lpstr>Office Theme</vt:lpstr>
      <vt:lpstr>Paper Title</vt:lpstr>
      <vt:lpstr>Presentation Outline</vt:lpstr>
      <vt:lpstr>Information for Presenters </vt:lpstr>
      <vt:lpstr>Tips on Figures &amp; Videos</vt:lpstr>
      <vt:lpstr>Tips on Tables</vt:lpstr>
      <vt:lpstr>BUSY TABLE – AVOID IT</vt:lpstr>
      <vt:lpstr>Table. Good Table</vt:lpstr>
      <vt:lpstr>Giving Credit</vt:lpstr>
      <vt:lpstr>Presentation Naming</vt:lpstr>
      <vt:lpstr>Presentation Naming Example</vt:lpstr>
      <vt:lpstr>Presentation File Upload Deadline June 3, 2023</vt:lpstr>
      <vt:lpstr>Before Your Presentation</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Rakici, Semsi</dc:creator>
  <cp:lastModifiedBy>Rakici, Semsi</cp:lastModifiedBy>
  <cp:revision>2</cp:revision>
  <dcterms:created xsi:type="dcterms:W3CDTF">2023-01-20T17:52:34Z</dcterms:created>
  <dcterms:modified xsi:type="dcterms:W3CDTF">2023-02-27T18:31:16Z</dcterms:modified>
</cp:coreProperties>
</file>